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7" r:id="rId2"/>
    <p:sldId id="261" r:id="rId3"/>
    <p:sldId id="262" r:id="rId4"/>
    <p:sldId id="263" r:id="rId5"/>
    <p:sldId id="264" r:id="rId6"/>
    <p:sldId id="265" r:id="rId7"/>
    <p:sldId id="268" r:id="rId8"/>
    <p:sldId id="269" r:id="rId9"/>
    <p:sldId id="271" r:id="rId10"/>
    <p:sldId id="272" r:id="rId11"/>
    <p:sldId id="270" r:id="rId12"/>
    <p:sldId id="273" r:id="rId13"/>
  </p:sldIdLst>
  <p:sldSz cx="12192000" cy="6858000"/>
  <p:notesSz cx="6888163" cy="10020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B0988-6DB9-4E3D-B7FD-EFF3BCABE954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0DD9D-2173-49B3-B084-704F33D217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05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DD9D-2173-49B3-B084-704F33D2170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83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9611-740F-1BE0-07FA-1D1D916CD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81E027-3319-4F84-10ED-9E92C431D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8874066-B9CA-AEA9-D52B-9FACFAA67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E998CA-D282-AE94-5142-EF7F3DF4E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0DD9D-2173-49B3-B084-704F33D2170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50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326CA0-4995-0C08-7797-F33521EAB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6BD9EB-4496-9D4D-620C-28FC4AD79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4783DB-349C-DC47-3F19-9F6FE345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ABB338-D7AB-BECB-8825-35FDCDD6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88C04-DF9E-18E1-1C78-22223CDA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42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91528-514F-C50E-F5A3-8E21B724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ACB2835-C493-BF73-0B0F-B7A9A96ED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792B13-004A-BED3-A051-A1D33016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0F2FD7-F792-2E18-0A08-403693D9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91404F-9201-3795-E4AF-59A0F302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10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8D6F5A-DA3A-C69A-4DBA-9A5D1A26E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59EF5B-C47F-FF3D-332C-2D8B81C0F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9D9841-3EA5-E28D-4437-BC02BF32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EAC8F6-2A17-E43A-A427-C845F717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82677B-B16E-55E3-8452-9857089B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35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1FF5E-723A-5769-9875-ECCB71F4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92A3EA-8D65-250B-B84B-57809766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62E3F1-B56B-4677-DB7F-0770A136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9FF79B-1134-344A-160B-04517ABB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5E0855-2925-24BA-4822-237CCA71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47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A286-8472-0A00-CA07-5AB3EA8C8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A7A315-DAAD-22AB-720D-55C5A1DA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8AD03D-2FD2-B95E-8065-676BECF9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40879B-D231-E255-0E5B-4131FA83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DE6B84-78E3-0FC3-68AC-D31BC1D2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65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2695C-1CC2-F9D9-3360-F59408FD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137B99-3F1C-8A85-292A-278C20593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C38B07-3438-3854-9B4B-8054F12BB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7EBEAD-3BD9-AC63-4288-5F9399A4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3FB668-E751-6B60-E0ED-733D5B04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9B6ABF-9EDC-475B-1756-9E0FECE7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32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B28A2-1252-79F6-DFDF-365A2E3A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C0C046-101B-25B6-7229-E9C92EECE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3D23B0-7578-BB6C-5A16-5784B6833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6EE2B08-AEC7-1D82-5EA4-228A6E1C0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E637B45-13A0-9658-B807-4DF5AAEFCF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17756EC-C374-A970-CDDC-6A0966E7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C71EE66-3555-7D59-1983-06022B4E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7FFA3AF-E5BB-43A6-B569-5735AAE7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576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697B1-3031-9D4D-0491-A3E757A8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64A07F-6830-7533-467D-6333F310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9B0866-463C-85FE-9C80-B8CB97F9E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70557D-F4C9-27B2-BA7E-EA628AD2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30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F3D329-2193-6B0C-8918-89402DEC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B4BAB6-2233-62BD-8D79-686AA777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547BC2-476A-1A4A-6C5B-95D915D6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61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4D4F34-513B-892E-BF30-65DD3902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D49C84-7B01-C7C9-B429-5256B74B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193FD1-03C4-B1F3-4B28-235B957D8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E52021-544B-F5CC-CE20-26C632A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A1C446-E50F-3006-D363-7341F55F0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A7F131-5969-6B91-92CC-7DFDB8CB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3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448E9-A8A5-DEAE-069A-F882822A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7DEF628-9230-1879-72E8-B49C3367B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4CBB16-91AD-3D08-EE54-4CAE12B5E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F3E57A-900B-E0F9-DE3D-9F758CCF3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2574B3-834C-2CD5-5C55-DAEEB4E2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A995DD-EA0B-FCF8-DC3A-E8A2E3D1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19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60EE35-8DAE-FD87-CCF9-28E349904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BDAF75-9C9F-AD9A-FDEE-C6A8C83F8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B1D349-64DD-1A17-5958-3D16E2971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8505E2-0C4C-443F-8F57-41958F504CA2}" type="datetimeFigureOut">
              <a:rPr lang="fr-FR" smtClean="0"/>
              <a:t>21/02/2026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ADEE84-75CE-9A62-8BE9-CE6EEBC78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023943-28BF-0B7E-6F46-B515E22DC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C38382-36D9-474D-B765-5F65DEB464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36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1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17" Type="http://schemas.microsoft.com/office/2007/relationships/hdphoto" Target="../media/hdphoto7.wdp"/><Relationship Id="rId2" Type="http://schemas.openxmlformats.org/officeDocument/2006/relationships/image" Target="../media/image1.jpeg"/><Relationship Id="rId16" Type="http://schemas.openxmlformats.org/officeDocument/2006/relationships/image" Target="../media/image14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microsoft.com/office/2007/relationships/hdphoto" Target="../media/hdphoto4.wdp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3.jpeg"/><Relationship Id="rId15" Type="http://schemas.microsoft.com/office/2007/relationships/hdphoto" Target="../media/hdphoto5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jpe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7.wdp"/><Relationship Id="rId4" Type="http://schemas.openxmlformats.org/officeDocument/2006/relationships/image" Target="../media/image14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.jpe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356CB7-0354-E721-A90F-3AF0922D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055" y="2766218"/>
            <a:ext cx="5955890" cy="1325563"/>
          </a:xfrm>
        </p:spPr>
        <p:txBody>
          <a:bodyPr>
            <a:noAutofit/>
          </a:bodyPr>
          <a:lstStyle/>
          <a:p>
            <a:r>
              <a:rPr lang="fr-FR" sz="9600" dirty="0"/>
              <a:t>Version 4</a:t>
            </a:r>
          </a:p>
        </p:txBody>
      </p:sp>
    </p:spTree>
    <p:extLst>
      <p:ext uri="{BB962C8B-B14F-4D97-AF65-F5344CB8AC3E}">
        <p14:creationId xmlns:p14="http://schemas.microsoft.com/office/powerpoint/2010/main" val="3618303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4AE22-12DA-168D-EAFC-4F2B2E625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4EB324F-AFC8-1E76-4898-22F940824C5B}"/>
              </a:ext>
            </a:extLst>
          </p:cNvPr>
          <p:cNvGrpSpPr/>
          <p:nvPr/>
        </p:nvGrpSpPr>
        <p:grpSpPr>
          <a:xfrm>
            <a:off x="4362394" y="1432151"/>
            <a:ext cx="2124000" cy="3312000"/>
            <a:chOff x="3353723" y="449635"/>
            <a:chExt cx="2124000" cy="331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86FFE69-4F99-9408-95F3-8073F79C3767}"/>
                </a:ext>
              </a:extLst>
            </p:cNvPr>
            <p:cNvSpPr/>
            <p:nvPr/>
          </p:nvSpPr>
          <p:spPr>
            <a:xfrm>
              <a:off x="3353723" y="44963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E6AFCB-0000-46B8-3658-FD3159711E81}"/>
                </a:ext>
              </a:extLst>
            </p:cNvPr>
            <p:cNvSpPr/>
            <p:nvPr/>
          </p:nvSpPr>
          <p:spPr>
            <a:xfrm>
              <a:off x="3353723" y="449635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Troupes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7CB59BA-06AB-5FFE-49E8-A61979AAFFD0}"/>
                </a:ext>
              </a:extLst>
            </p:cNvPr>
            <p:cNvSpPr txBox="1"/>
            <p:nvPr/>
          </p:nvSpPr>
          <p:spPr>
            <a:xfrm>
              <a:off x="3529576" y="978478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en ligne droite des troupes depuis la tuile de commandement</a:t>
              </a:r>
            </a:p>
          </p:txBody>
        </p:sp>
        <p:sp>
          <p:nvSpPr>
            <p:cNvPr id="48" name="Cercle : creux 47">
              <a:extLst>
                <a:ext uri="{FF2B5EF4-FFF2-40B4-BE49-F238E27FC236}">
                  <a16:creationId xmlns:a16="http://schemas.microsoft.com/office/drawing/2014/main" id="{1CF06776-74D6-866A-1BEA-B2CB3995DFE4}"/>
                </a:ext>
              </a:extLst>
            </p:cNvPr>
            <p:cNvSpPr/>
            <p:nvPr/>
          </p:nvSpPr>
          <p:spPr>
            <a:xfrm>
              <a:off x="3416233" y="3312619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49" name="Hexagone 48">
              <a:extLst>
                <a:ext uri="{FF2B5EF4-FFF2-40B4-BE49-F238E27FC236}">
                  <a16:creationId xmlns:a16="http://schemas.microsoft.com/office/drawing/2014/main" id="{6D9E7A8D-A9C1-03F6-DB32-8A1EDD49B1E3}"/>
                </a:ext>
              </a:extLst>
            </p:cNvPr>
            <p:cNvSpPr/>
            <p:nvPr/>
          </p:nvSpPr>
          <p:spPr>
            <a:xfrm rot="5400000">
              <a:off x="4834602" y="276405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Hexagone 49">
              <a:extLst>
                <a:ext uri="{FF2B5EF4-FFF2-40B4-BE49-F238E27FC236}">
                  <a16:creationId xmlns:a16="http://schemas.microsoft.com/office/drawing/2014/main" id="{A41BFAC8-A1E0-E248-28FE-D6C8EFB9B534}"/>
                </a:ext>
              </a:extLst>
            </p:cNvPr>
            <p:cNvSpPr/>
            <p:nvPr/>
          </p:nvSpPr>
          <p:spPr>
            <a:xfrm rot="5400000">
              <a:off x="4425327" y="276405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Hexagone 50">
              <a:extLst>
                <a:ext uri="{FF2B5EF4-FFF2-40B4-BE49-F238E27FC236}">
                  <a16:creationId xmlns:a16="http://schemas.microsoft.com/office/drawing/2014/main" id="{D979A071-D7F0-6675-9B22-C0CA27192456}"/>
                </a:ext>
              </a:extLst>
            </p:cNvPr>
            <p:cNvSpPr/>
            <p:nvPr/>
          </p:nvSpPr>
          <p:spPr>
            <a:xfrm rot="5400000">
              <a:off x="4016052" y="277398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Hexagone 51">
              <a:extLst>
                <a:ext uri="{FF2B5EF4-FFF2-40B4-BE49-F238E27FC236}">
                  <a16:creationId xmlns:a16="http://schemas.microsoft.com/office/drawing/2014/main" id="{EE5977B9-0888-6A7A-E0DE-EBAE9ADB4D80}"/>
                </a:ext>
              </a:extLst>
            </p:cNvPr>
            <p:cNvSpPr/>
            <p:nvPr/>
          </p:nvSpPr>
          <p:spPr>
            <a:xfrm rot="5400000">
              <a:off x="3602549" y="277398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A6778355-900A-0AC4-F78D-CA786DEB5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49" y="294803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33640F13-BF3E-6D2F-8A8A-3CCEEA6DAFA4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8980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6B87359F-DB8A-AF46-B5D9-24C3B708F841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4981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23886AE-B5BF-DEC7-A200-BDB9EA40A587}"/>
                </a:ext>
              </a:extLst>
            </p:cNvPr>
            <p:cNvSpPr/>
            <p:nvPr/>
          </p:nvSpPr>
          <p:spPr>
            <a:xfrm>
              <a:off x="3710549" y="2867116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5707DFC8-4562-C69D-C01B-766F905FC45E}"/>
                </a:ext>
              </a:extLst>
            </p:cNvPr>
            <p:cNvSpPr txBox="1"/>
            <p:nvPr/>
          </p:nvSpPr>
          <p:spPr>
            <a:xfrm>
              <a:off x="3555669" y="19964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24405946-AC88-A134-C676-681B60DF4456}"/>
              </a:ext>
            </a:extLst>
          </p:cNvPr>
          <p:cNvGrpSpPr/>
          <p:nvPr/>
        </p:nvGrpSpPr>
        <p:grpSpPr>
          <a:xfrm>
            <a:off x="7235162" y="1432151"/>
            <a:ext cx="2124000" cy="3312000"/>
            <a:chOff x="5936273" y="452504"/>
            <a:chExt cx="2124000" cy="3312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9D203CF-E019-16B2-54E9-DA4F0DCDB6C2}"/>
                </a:ext>
              </a:extLst>
            </p:cNvPr>
            <p:cNvSpPr/>
            <p:nvPr/>
          </p:nvSpPr>
          <p:spPr>
            <a:xfrm>
              <a:off x="5936273" y="452504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8B76C11-8B08-F371-D487-1B9ED51C261C}"/>
                </a:ext>
              </a:extLst>
            </p:cNvPr>
            <p:cNvSpPr/>
            <p:nvPr/>
          </p:nvSpPr>
          <p:spPr>
            <a:xfrm>
              <a:off x="5936273" y="452504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Troupes</a:t>
              </a:r>
            </a:p>
          </p:txBody>
        </p:sp>
        <p:sp>
          <p:nvSpPr>
            <p:cNvPr id="61" name="Cercle : creux 60">
              <a:extLst>
                <a:ext uri="{FF2B5EF4-FFF2-40B4-BE49-F238E27FC236}">
                  <a16:creationId xmlns:a16="http://schemas.microsoft.com/office/drawing/2014/main" id="{4784342A-0F7D-37C4-F88B-D868130CF418}"/>
                </a:ext>
              </a:extLst>
            </p:cNvPr>
            <p:cNvSpPr/>
            <p:nvPr/>
          </p:nvSpPr>
          <p:spPr>
            <a:xfrm>
              <a:off x="6028574" y="323107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62" name="Hexagone 61">
              <a:extLst>
                <a:ext uri="{FF2B5EF4-FFF2-40B4-BE49-F238E27FC236}">
                  <a16:creationId xmlns:a16="http://schemas.microsoft.com/office/drawing/2014/main" id="{F7E83079-E849-D129-FF32-A5775B327B8E}"/>
                </a:ext>
              </a:extLst>
            </p:cNvPr>
            <p:cNvSpPr/>
            <p:nvPr/>
          </p:nvSpPr>
          <p:spPr>
            <a:xfrm rot="5400000">
              <a:off x="7369328" y="273175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Hexagone 62">
              <a:extLst>
                <a:ext uri="{FF2B5EF4-FFF2-40B4-BE49-F238E27FC236}">
                  <a16:creationId xmlns:a16="http://schemas.microsoft.com/office/drawing/2014/main" id="{05ACBC97-BEB9-4CF7-F5FA-E9300147508F}"/>
                </a:ext>
              </a:extLst>
            </p:cNvPr>
            <p:cNvSpPr/>
            <p:nvPr/>
          </p:nvSpPr>
          <p:spPr>
            <a:xfrm rot="5400000">
              <a:off x="6960053" y="273175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Hexagone 63">
              <a:extLst>
                <a:ext uri="{FF2B5EF4-FFF2-40B4-BE49-F238E27FC236}">
                  <a16:creationId xmlns:a16="http://schemas.microsoft.com/office/drawing/2014/main" id="{0BD3279B-22ED-AF7A-870F-6A1CE915DD2A}"/>
                </a:ext>
              </a:extLst>
            </p:cNvPr>
            <p:cNvSpPr/>
            <p:nvPr/>
          </p:nvSpPr>
          <p:spPr>
            <a:xfrm rot="5400000">
              <a:off x="6550778" y="2741692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Hexagone 64">
              <a:extLst>
                <a:ext uri="{FF2B5EF4-FFF2-40B4-BE49-F238E27FC236}">
                  <a16:creationId xmlns:a16="http://schemas.microsoft.com/office/drawing/2014/main" id="{8F7FA9CA-AFBB-6050-C43B-3C7F83743E05}"/>
                </a:ext>
              </a:extLst>
            </p:cNvPr>
            <p:cNvSpPr/>
            <p:nvPr/>
          </p:nvSpPr>
          <p:spPr>
            <a:xfrm rot="5400000">
              <a:off x="6137275" y="27416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2651E475-5631-46C9-55E0-EF76F2330E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4603" y="2915733"/>
              <a:ext cx="130358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28761EF-7966-ACE5-9608-D0CD6FA25AF6}"/>
                </a:ext>
              </a:extLst>
            </p:cNvPr>
            <p:cNvSpPr/>
            <p:nvPr/>
          </p:nvSpPr>
          <p:spPr>
            <a:xfrm>
              <a:off x="6658778" y="2831692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97550332-F7D2-BDC7-301C-C5E3118A5C61}"/>
                </a:ext>
              </a:extLst>
            </p:cNvPr>
            <p:cNvSpPr/>
            <p:nvPr/>
          </p:nvSpPr>
          <p:spPr>
            <a:xfrm>
              <a:off x="7067664" y="2831692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E1C0B07-00F0-8523-028B-1F1A9A7686FE}"/>
                </a:ext>
              </a:extLst>
            </p:cNvPr>
            <p:cNvSpPr/>
            <p:nvPr/>
          </p:nvSpPr>
          <p:spPr>
            <a:xfrm>
              <a:off x="7477145" y="2821759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61125702-DA54-11FC-C9AF-F6C7EC68EC4B}"/>
                </a:ext>
              </a:extLst>
            </p:cNvPr>
            <p:cNvSpPr txBox="1"/>
            <p:nvPr/>
          </p:nvSpPr>
          <p:spPr>
            <a:xfrm>
              <a:off x="6081624" y="954602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en ligne droite des troupes vers la tuile de commandement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C665B3B-F0B8-E86F-6369-158D22B75B31}"/>
                </a:ext>
              </a:extLst>
            </p:cNvPr>
            <p:cNvSpPr txBox="1"/>
            <p:nvPr/>
          </p:nvSpPr>
          <p:spPr>
            <a:xfrm>
              <a:off x="6077540" y="2051776"/>
              <a:ext cx="1260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C01887A1-D6FD-B0E0-CC16-B5AB1E3B10CC}"/>
              </a:ext>
            </a:extLst>
          </p:cNvPr>
          <p:cNvGrpSpPr/>
          <p:nvPr/>
        </p:nvGrpSpPr>
        <p:grpSpPr>
          <a:xfrm>
            <a:off x="1537763" y="1432151"/>
            <a:ext cx="2124000" cy="3312000"/>
            <a:chOff x="793687" y="449635"/>
            <a:chExt cx="2124000" cy="3312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C425E83-9193-FD55-5E7A-C7077B088BDB}"/>
                </a:ext>
              </a:extLst>
            </p:cNvPr>
            <p:cNvSpPr/>
            <p:nvPr/>
          </p:nvSpPr>
          <p:spPr>
            <a:xfrm>
              <a:off x="793687" y="44963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80AA093-784B-3C10-37F4-6D8F816A3FD4}"/>
                </a:ext>
              </a:extLst>
            </p:cNvPr>
            <p:cNvSpPr/>
            <p:nvPr/>
          </p:nvSpPr>
          <p:spPr>
            <a:xfrm>
              <a:off x="793687" y="449635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Construire donjon</a:t>
              </a:r>
            </a:p>
          </p:txBody>
        </p:sp>
        <p:sp>
          <p:nvSpPr>
            <p:cNvPr id="88" name="Cercle : creux 87">
              <a:extLst>
                <a:ext uri="{FF2B5EF4-FFF2-40B4-BE49-F238E27FC236}">
                  <a16:creationId xmlns:a16="http://schemas.microsoft.com/office/drawing/2014/main" id="{17023FC1-3060-A66A-F150-A4AD747B6FFE}"/>
                </a:ext>
              </a:extLst>
            </p:cNvPr>
            <p:cNvSpPr/>
            <p:nvPr/>
          </p:nvSpPr>
          <p:spPr>
            <a:xfrm>
              <a:off x="896578" y="3279227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89" name="Hexagone 88">
              <a:extLst>
                <a:ext uri="{FF2B5EF4-FFF2-40B4-BE49-F238E27FC236}">
                  <a16:creationId xmlns:a16="http://schemas.microsoft.com/office/drawing/2014/main" id="{B6D53CF3-0714-C625-F673-6AB4D17421DD}"/>
                </a:ext>
              </a:extLst>
            </p:cNvPr>
            <p:cNvSpPr/>
            <p:nvPr/>
          </p:nvSpPr>
          <p:spPr>
            <a:xfrm rot="5400000">
              <a:off x="1011649" y="2607001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C3E1EEA-0ECC-F8A2-C022-AF64BBDE153C}"/>
                </a:ext>
              </a:extLst>
            </p:cNvPr>
            <p:cNvSpPr/>
            <p:nvPr/>
          </p:nvSpPr>
          <p:spPr>
            <a:xfrm>
              <a:off x="1245649" y="2677922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2DB43D6F-86A6-0CF3-BCB3-9F0B3598B6B5}"/>
                </a:ext>
              </a:extLst>
            </p:cNvPr>
            <p:cNvSpPr/>
            <p:nvPr/>
          </p:nvSpPr>
          <p:spPr>
            <a:xfrm>
              <a:off x="1375166" y="2897448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FFAE9D99-F552-7E58-AFF2-F35CF3E846BF}"/>
                </a:ext>
              </a:extLst>
            </p:cNvPr>
            <p:cNvSpPr/>
            <p:nvPr/>
          </p:nvSpPr>
          <p:spPr>
            <a:xfrm>
              <a:off x="1104519" y="2891944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Hexagone 92">
              <a:extLst>
                <a:ext uri="{FF2B5EF4-FFF2-40B4-BE49-F238E27FC236}">
                  <a16:creationId xmlns:a16="http://schemas.microsoft.com/office/drawing/2014/main" id="{EFA8D882-3034-59DA-4171-07B477B9F68E}"/>
                </a:ext>
              </a:extLst>
            </p:cNvPr>
            <p:cNvSpPr/>
            <p:nvPr/>
          </p:nvSpPr>
          <p:spPr>
            <a:xfrm rot="5400000">
              <a:off x="2070762" y="2607834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684228D-1B9B-4073-83D5-20694E743C3D}"/>
                </a:ext>
              </a:extLst>
            </p:cNvPr>
            <p:cNvSpPr/>
            <p:nvPr/>
          </p:nvSpPr>
          <p:spPr>
            <a:xfrm>
              <a:off x="2315375" y="2719973"/>
              <a:ext cx="180000" cy="360000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95734201-DD76-7369-5A27-3CE5E1ECD816}"/>
                </a:ext>
              </a:extLst>
            </p:cNvPr>
            <p:cNvSpPr txBox="1"/>
            <p:nvPr/>
          </p:nvSpPr>
          <p:spPr>
            <a:xfrm>
              <a:off x="945535" y="1001789"/>
              <a:ext cx="17164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Défausser 3 troupes de la tuile de commandement pour construire un donjon</a:t>
              </a:r>
            </a:p>
          </p:txBody>
        </p: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8A75DBFF-A4FA-C9A3-40D4-3587D04113EA}"/>
                </a:ext>
              </a:extLst>
            </p:cNvPr>
            <p:cNvCxnSpPr>
              <a:cxnSpLocks/>
            </p:cNvCxnSpPr>
            <p:nvPr/>
          </p:nvCxnSpPr>
          <p:spPr>
            <a:xfrm>
              <a:off x="1732038" y="2902753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17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EDB7-96B7-5FDC-BD83-367D7618F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99AC76D-5A07-8D64-ACA2-25973B7BAB48}"/>
              </a:ext>
            </a:extLst>
          </p:cNvPr>
          <p:cNvGrpSpPr/>
          <p:nvPr/>
        </p:nvGrpSpPr>
        <p:grpSpPr>
          <a:xfrm>
            <a:off x="876374" y="1543946"/>
            <a:ext cx="2124000" cy="3312000"/>
            <a:chOff x="6096000" y="400688"/>
            <a:chExt cx="2124000" cy="331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F00750-F22B-C5C6-D6A2-65561CF5FD24}"/>
                </a:ext>
              </a:extLst>
            </p:cNvPr>
            <p:cNvSpPr/>
            <p:nvPr/>
          </p:nvSpPr>
          <p:spPr>
            <a:xfrm>
              <a:off x="6096000" y="400688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003416-67A0-1E54-ABD5-B7D44401600F}"/>
                </a:ext>
              </a:extLst>
            </p:cNvPr>
            <p:cNvSpPr/>
            <p:nvPr/>
          </p:nvSpPr>
          <p:spPr>
            <a:xfrm>
              <a:off x="6096000" y="400688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Chevalier</a:t>
              </a:r>
            </a:p>
          </p:txBody>
        </p:sp>
        <p:sp>
          <p:nvSpPr>
            <p:cNvPr id="15" name="Cercle : creux 14">
              <a:extLst>
                <a:ext uri="{FF2B5EF4-FFF2-40B4-BE49-F238E27FC236}">
                  <a16:creationId xmlns:a16="http://schemas.microsoft.com/office/drawing/2014/main" id="{06B73001-E4E6-40F8-8DCA-1CCCDE0EBDC4}"/>
                </a:ext>
              </a:extLst>
            </p:cNvPr>
            <p:cNvSpPr/>
            <p:nvPr/>
          </p:nvSpPr>
          <p:spPr>
            <a:xfrm>
              <a:off x="6171730" y="3250648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pic>
          <p:nvPicPr>
            <p:cNvPr id="38" name="Image 37" descr="Une image contenant croquis, dessin, illustration, dessin humoristique&#10;&#10;Le contenu généré par l’IA peut être incorrect.">
              <a:extLst>
                <a:ext uri="{FF2B5EF4-FFF2-40B4-BE49-F238E27FC236}">
                  <a16:creationId xmlns:a16="http://schemas.microsoft.com/office/drawing/2014/main" id="{E361E265-2BEA-787D-6970-6CCEDF0C9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6" t="6149" r="27002" b="4381"/>
            <a:stretch>
              <a:fillRect/>
            </a:stretch>
          </p:blipFill>
          <p:spPr>
            <a:xfrm>
              <a:off x="6688140" y="1640496"/>
              <a:ext cx="1096854" cy="1977665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748C1A89-1B73-089B-A6EB-2612FF619768}"/>
                </a:ext>
              </a:extLst>
            </p:cNvPr>
            <p:cNvSpPr txBox="1"/>
            <p:nvPr/>
          </p:nvSpPr>
          <p:spPr>
            <a:xfrm>
              <a:off x="6290240" y="935268"/>
              <a:ext cx="1735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Recruter un chevalier vers une tuile avec baron ou donjon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AE9848D-AC1E-C4FE-A9F4-0C7653467041}"/>
              </a:ext>
            </a:extLst>
          </p:cNvPr>
          <p:cNvGrpSpPr/>
          <p:nvPr/>
        </p:nvGrpSpPr>
        <p:grpSpPr>
          <a:xfrm>
            <a:off x="3418344" y="1543946"/>
            <a:ext cx="2124000" cy="3312000"/>
            <a:chOff x="8809222" y="401919"/>
            <a:chExt cx="2124000" cy="3312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53A4D67-B46B-6829-14F4-9A60CB40FB43}"/>
                </a:ext>
              </a:extLst>
            </p:cNvPr>
            <p:cNvSpPr/>
            <p:nvPr/>
          </p:nvSpPr>
          <p:spPr>
            <a:xfrm>
              <a:off x="8809222" y="401919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FFE1A31-9A19-6459-95C2-FB326F7792E5}"/>
                </a:ext>
              </a:extLst>
            </p:cNvPr>
            <p:cNvSpPr/>
            <p:nvPr/>
          </p:nvSpPr>
          <p:spPr>
            <a:xfrm>
              <a:off x="8809222" y="401919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Exiler Chevalier</a:t>
              </a:r>
            </a:p>
          </p:txBody>
        </p:sp>
        <p:sp>
          <p:nvSpPr>
            <p:cNvPr id="46" name="Cercle : creux 45">
              <a:extLst>
                <a:ext uri="{FF2B5EF4-FFF2-40B4-BE49-F238E27FC236}">
                  <a16:creationId xmlns:a16="http://schemas.microsoft.com/office/drawing/2014/main" id="{54ACDF44-EA4B-C543-6480-9F18D24845E9}"/>
                </a:ext>
              </a:extLst>
            </p:cNvPr>
            <p:cNvSpPr/>
            <p:nvPr/>
          </p:nvSpPr>
          <p:spPr>
            <a:xfrm>
              <a:off x="8884952" y="3251879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C8B26E0-3C56-7E7D-EA77-EFC99B9C6CBA}"/>
                </a:ext>
              </a:extLst>
            </p:cNvPr>
            <p:cNvSpPr txBox="1"/>
            <p:nvPr/>
          </p:nvSpPr>
          <p:spPr>
            <a:xfrm>
              <a:off x="8884953" y="877139"/>
              <a:ext cx="1847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Exiler un chevalier adverse de la tuile du baron vers sa réserve</a:t>
              </a:r>
            </a:p>
          </p:txBody>
        </p:sp>
        <p:pic>
          <p:nvPicPr>
            <p:cNvPr id="52" name="Image 51" descr="Une image contenant croquis, chaussures, dessin, illustration&#10;&#10;Le contenu généré par l’IA peut être incorrect.">
              <a:extLst>
                <a:ext uri="{FF2B5EF4-FFF2-40B4-BE49-F238E27FC236}">
                  <a16:creationId xmlns:a16="http://schemas.microsoft.com/office/drawing/2014/main" id="{B2058B00-9008-8C04-51F6-F509656BA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512" b="87988" l="26758" r="71875">
                          <a14:foregroundMark x1="53516" y1="31152" x2="51563" y2="25684"/>
                          <a14:foregroundMark x1="54014" y1="24607" x2="58008" y2="22852"/>
                          <a14:foregroundMark x1="58008" y1="22852" x2="62659" y2="24476"/>
                          <a14:foregroundMark x1="59806" y1="40775" x2="58398" y2="41797"/>
                          <a14:foregroundMark x1="58398" y1="41797" x2="52246" y2="36133"/>
                          <a14:foregroundMark x1="52246" y1="36133" x2="50977" y2="33984"/>
                          <a14:foregroundMark x1="69043" y1="59082" x2="68945" y2="59180"/>
                          <a14:foregroundMark x1="43262" y1="82422" x2="49512" y2="82715"/>
                          <a14:foregroundMark x1="49512" y1="82715" x2="47910" y2="85712"/>
                          <a14:foregroundMark x1="45139" y1="87738" x2="40332" y2="85449"/>
                          <a14:foregroundMark x1="40332" y1="85449" x2="44434" y2="82129"/>
                          <a14:foregroundMark x1="30957" y1="74707" x2="25391" y2="78027"/>
                          <a14:foregroundMark x1="25391" y1="78027" x2="26855" y2="84180"/>
                          <a14:foregroundMark x1="26855" y1="84180" x2="30078" y2="79395"/>
                          <a14:foregroundMark x1="30078" y1="79395" x2="30762" y2="74707"/>
                          <a14:foregroundMark x1="59180" y1="85449" x2="71875" y2="87109"/>
                          <a14:foregroundMark x1="71875" y1="87109" x2="66504" y2="84180"/>
                          <a14:foregroundMark x1="66504" y1="84180" x2="60840" y2="85352"/>
                          <a14:foregroundMark x1="62402" y1="24707" x2="66016" y2="29883"/>
                          <a14:foregroundMark x1="65844" y1="34953" x2="65820" y2="35645"/>
                          <a14:foregroundMark x1="66016" y1="29883" x2="65934" y2="32294"/>
                          <a14:foregroundMark x1="63718" y1="37174" x2="62598" y2="37988"/>
                          <a14:foregroundMark x1="65820" y1="35645" x2="64376" y2="36695"/>
                          <a14:foregroundMark x1="61230" y1="38477" x2="62402" y2="38379"/>
                          <a14:foregroundMark x1="54102" y1="24512" x2="52344" y2="25977"/>
                          <a14:foregroundMark x1="48145" y1="86426" x2="44824" y2="87988"/>
                          <a14:backgroundMark x1="48324" y1="86629" x2="51855" y2="84863"/>
                          <a14:backgroundMark x1="51855" y1="84863" x2="58008" y2="85254"/>
                          <a14:backgroundMark x1="58008" y1="85254" x2="50684" y2="89258"/>
                          <a14:backgroundMark x1="50684" y1="89258" x2="47023" y2="88716"/>
                          <a14:backgroundMark x1="51172" y1="25977" x2="52007" y2="25682"/>
                          <a14:backgroundMark x1="51890" y1="25580" x2="50977" y2="25977"/>
                          <a14:backgroundMark x1="58887" y1="39355" x2="59277" y2="39648"/>
                          <a14:backgroundMark x1="59570" y1="39746" x2="59180" y2="39258"/>
                          <a14:backgroundMark x1="61405" y1="40029" x2="61621" y2="40332"/>
                          <a14:backgroundMark x1="61426" y1="40234" x2="59766" y2="40723"/>
                          <a14:backgroundMark x1="61230" y1="40039" x2="61230" y2="40039"/>
                          <a14:backgroundMark x1="60840" y1="40039" x2="60840" y2="40039"/>
                          <a14:backgroundMark x1="66211" y1="32324" x2="65918" y2="34961"/>
                          <a14:backgroundMark x1="64355" y1="37109" x2="63965" y2="37402"/>
                          <a14:backgroundMark x1="64551" y1="36914" x2="63672" y2="37207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4" t="21250" r="25695" b="9306"/>
            <a:stretch>
              <a:fillRect/>
            </a:stretch>
          </p:blipFill>
          <p:spPr>
            <a:xfrm>
              <a:off x="9370170" y="1652629"/>
              <a:ext cx="1437833" cy="1953578"/>
            </a:xfrm>
            <a:prstGeom prst="rect">
              <a:avLst/>
            </a:prstGeom>
          </p:spPr>
        </p:pic>
        <p:pic>
          <p:nvPicPr>
            <p:cNvPr id="53" name="Image 52" descr="Une image contenant art, nuit, laiton, léger&#10;&#10;Le contenu généré par l’IA peut être incorrect.">
              <a:extLst>
                <a:ext uri="{FF2B5EF4-FFF2-40B4-BE49-F238E27FC236}">
                  <a16:creationId xmlns:a16="http://schemas.microsoft.com/office/drawing/2014/main" id="{0FD6243D-73E3-B1BB-4E6E-19FF31085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4"/>
            <a:stretch>
              <a:fillRect/>
            </a:stretch>
          </p:blipFill>
          <p:spPr>
            <a:xfrm>
              <a:off x="8975493" y="1954326"/>
              <a:ext cx="664136" cy="49922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C794B8FB-9EAE-A786-9301-B63B6B8B25DA}"/>
              </a:ext>
            </a:extLst>
          </p:cNvPr>
          <p:cNvGrpSpPr/>
          <p:nvPr/>
        </p:nvGrpSpPr>
        <p:grpSpPr>
          <a:xfrm>
            <a:off x="5978073" y="1543946"/>
            <a:ext cx="2124000" cy="3312000"/>
            <a:chOff x="9705589" y="685825"/>
            <a:chExt cx="2124000" cy="331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43EA02-FE76-5207-8E98-4EE0DB9CF821}"/>
                </a:ext>
              </a:extLst>
            </p:cNvPr>
            <p:cNvSpPr/>
            <p:nvPr/>
          </p:nvSpPr>
          <p:spPr>
            <a:xfrm>
              <a:off x="9705589" y="68582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5FC9D9-0C11-3FC5-C63B-6A49D321AAD5}"/>
                </a:ext>
              </a:extLst>
            </p:cNvPr>
            <p:cNvSpPr/>
            <p:nvPr/>
          </p:nvSpPr>
          <p:spPr>
            <a:xfrm>
              <a:off x="9705589" y="685825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Chevauchée lointaine</a:t>
              </a:r>
            </a:p>
          </p:txBody>
        </p:sp>
        <p:sp>
          <p:nvSpPr>
            <p:cNvPr id="21" name="Cercle : creux 20">
              <a:extLst>
                <a:ext uri="{FF2B5EF4-FFF2-40B4-BE49-F238E27FC236}">
                  <a16:creationId xmlns:a16="http://schemas.microsoft.com/office/drawing/2014/main" id="{BEAB4543-7E57-790F-BF84-C3D6DEDD2C50}"/>
                </a:ext>
              </a:extLst>
            </p:cNvPr>
            <p:cNvSpPr/>
            <p:nvPr/>
          </p:nvSpPr>
          <p:spPr>
            <a:xfrm>
              <a:off x="9786331" y="3516583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E40052E-B6D6-242D-E662-2239D61F7CD7}"/>
                </a:ext>
              </a:extLst>
            </p:cNvPr>
            <p:cNvSpPr txBox="1"/>
            <p:nvPr/>
          </p:nvSpPr>
          <p:spPr>
            <a:xfrm>
              <a:off x="9807874" y="1220565"/>
              <a:ext cx="1919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d’autant de tuiles que vous voulez</a:t>
              </a:r>
            </a:p>
          </p:txBody>
        </p:sp>
        <p:sp>
          <p:nvSpPr>
            <p:cNvPr id="37" name="Hexagone 36">
              <a:extLst>
                <a:ext uri="{FF2B5EF4-FFF2-40B4-BE49-F238E27FC236}">
                  <a16:creationId xmlns:a16="http://schemas.microsoft.com/office/drawing/2014/main" id="{B1012B0D-4952-0642-DAF0-A637F785CE0F}"/>
                </a:ext>
              </a:extLst>
            </p:cNvPr>
            <p:cNvSpPr/>
            <p:nvPr/>
          </p:nvSpPr>
          <p:spPr>
            <a:xfrm rot="5400000">
              <a:off x="11167559" y="3506970"/>
              <a:ext cx="396000" cy="360000"/>
            </a:xfrm>
            <a:prstGeom prst="hexagon">
              <a:avLst/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4C48F497-F952-EA35-69DD-88EB359D459E}"/>
                </a:ext>
              </a:extLst>
            </p:cNvPr>
            <p:cNvSpPr/>
            <p:nvPr/>
          </p:nvSpPr>
          <p:spPr>
            <a:xfrm rot="5400000">
              <a:off x="10349009" y="3505445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CBDD347F-CFAD-F699-4F3F-6096370CD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009" y="3690944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Image 49" descr="Une image contenant peinture, dessin, Fournitures pour cheval, Rêne&#10;&#10;Le contenu généré par l’IA peut être incorrect.">
              <a:extLst>
                <a:ext uri="{FF2B5EF4-FFF2-40B4-BE49-F238E27FC236}">
                  <a16:creationId xmlns:a16="http://schemas.microsoft.com/office/drawing/2014/main" id="{EDE8FCFA-A740-0419-85D7-306C25535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1367" y1="73438" x2="51563" y2="73535"/>
                          <a14:foregroundMark x1="51074" y1="74414" x2="51367" y2="74316"/>
                          <a14:foregroundMark x1="50879" y1="74512" x2="50977" y2="74512"/>
                          <a14:foregroundMark x1="50684" y1="75000" x2="50293" y2="75098"/>
                          <a14:foregroundMark x1="50293" y1="73340" x2="50977" y2="73438"/>
                          <a14:backgroundMark x1="10547" y1="41699" x2="20801" y2="33301"/>
                          <a14:backgroundMark x1="20801" y1="33301" x2="35156" y2="40137"/>
                          <a14:backgroundMark x1="35156" y1="40137" x2="42676" y2="46875"/>
                          <a14:backgroundMark x1="42676" y1="46875" x2="42969" y2="75000"/>
                          <a14:backgroundMark x1="42969" y1="75000" x2="46680" y2="83008"/>
                          <a14:backgroundMark x1="46680" y1="83008" x2="25293" y2="88965"/>
                          <a14:backgroundMark x1="25293" y1="88965" x2="10547" y2="76660"/>
                          <a14:backgroundMark x1="10547" y1="76660" x2="8789" y2="43359"/>
                          <a14:backgroundMark x1="8789" y1="43359" x2="12402" y2="41113"/>
                          <a14:backgroundMark x1="78516" y1="44043" x2="80957" y2="51074"/>
                          <a14:backgroundMark x1="80957" y1="51074" x2="88867" y2="51855"/>
                          <a14:backgroundMark x1="88867" y1="51855" x2="93457" y2="43750"/>
                          <a14:backgroundMark x1="93457" y1="43750" x2="82520" y2="41602"/>
                          <a14:backgroundMark x1="82520" y1="41602" x2="78418" y2="44141"/>
                          <a14:backgroundMark x1="47949" y1="64063" x2="50684" y2="72070"/>
                          <a14:backgroundMark x1="50099" y1="74840" x2="49219" y2="79004"/>
                          <a14:backgroundMark x1="50684" y1="72070" x2="50200" y2="74360"/>
                          <a14:backgroundMark x1="49219" y1="79004" x2="54590" y2="73145"/>
                          <a14:backgroundMark x1="54590" y1="73145" x2="53418" y2="66211"/>
                          <a14:backgroundMark x1="46387" y1="80566" x2="59863" y2="78906"/>
                          <a14:backgroundMark x1="59863" y1="78906" x2="60449" y2="67285"/>
                          <a14:backgroundMark x1="60449" y1="67285" x2="57910" y2="59961"/>
                          <a14:backgroundMark x1="57910" y1="59961" x2="57910" y2="59766"/>
                          <a14:backgroundMark x1="61230" y1="68066" x2="68066" y2="73633"/>
                          <a14:backgroundMark x1="68066" y1="73633" x2="65234" y2="86914"/>
                          <a14:backgroundMark x1="65234" y1="86914" x2="51660" y2="89844"/>
                          <a14:backgroundMark x1="51660" y1="89844" x2="44629" y2="87500"/>
                          <a14:backgroundMark x1="44629" y1="87500" x2="52539" y2="80273"/>
                          <a14:backgroundMark x1="52539" y1="80273" x2="59473" y2="78809"/>
                          <a14:backgroundMark x1="59473" y1="78809" x2="62402" y2="70410"/>
                          <a14:backgroundMark x1="62402" y1="70410" x2="61914" y2="68652"/>
                          <a14:backgroundMark x1="73047" y1="67773" x2="73047" y2="70508"/>
                          <a14:backgroundMark x1="73242" y1="74023" x2="73242" y2="74023"/>
                          <a14:backgroundMark x1="79004" y1="66113" x2="77051" y2="85547"/>
                          <a14:backgroundMark x1="85254" y1="60742" x2="88184" y2="76953"/>
                          <a14:backgroundMark x1="88184" y1="76953" x2="80273" y2="77832"/>
                          <a14:backgroundMark x1="80273" y1="77832" x2="87305" y2="65918"/>
                          <a14:backgroundMark x1="67480" y1="15918" x2="67480" y2="15918"/>
                          <a14:backgroundMark x1="87988" y1="59082" x2="87988" y2="59082"/>
                          <a14:backgroundMark x1="84375" y1="58594" x2="84375" y2="58594"/>
                          <a14:backgroundMark x1="83594" y1="58105" x2="83594" y2="58105"/>
                          <a14:backgroundMark x1="85742" y1="57910" x2="85742" y2="57910"/>
                          <a14:backgroundMark x1="86914" y1="55859" x2="86914" y2="55859"/>
                          <a14:backgroundMark x1="45410" y1="36816" x2="45410" y2="36816"/>
                          <a14:backgroundMark x1="46387" y1="35059" x2="46387" y2="35059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60" t="12963" r="9752" b="49602"/>
            <a:stretch>
              <a:fillRect/>
            </a:stretch>
          </p:blipFill>
          <p:spPr>
            <a:xfrm flipH="1">
              <a:off x="9936440" y="2000965"/>
              <a:ext cx="1564884" cy="1148912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4F272D6-D586-FD4A-E816-050BC3918223}"/>
              </a:ext>
            </a:extLst>
          </p:cNvPr>
          <p:cNvSpPr/>
          <p:nvPr/>
        </p:nvSpPr>
        <p:spPr>
          <a:xfrm>
            <a:off x="8836311" y="1543946"/>
            <a:ext cx="2124000" cy="3312000"/>
          </a:xfrm>
          <a:prstGeom prst="rect">
            <a:avLst/>
          </a:prstGeom>
          <a:blipFill dpi="0" rotWithShape="1">
            <a:blip r:embed="rId15">
              <a:alphaModFix amt="90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E54B9E-8163-FBF2-4A4E-CA62B4473DB4}"/>
              </a:ext>
            </a:extLst>
          </p:cNvPr>
          <p:cNvSpPr/>
          <p:nvPr/>
        </p:nvSpPr>
        <p:spPr>
          <a:xfrm>
            <a:off x="8836311" y="1543946"/>
            <a:ext cx="2124000" cy="432000"/>
          </a:xfrm>
          <a:prstGeom prst="rect">
            <a:avLst/>
          </a:prstGeom>
          <a:blipFill dpi="0"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WatercolorSponge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6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Complot à la Cour</a:t>
            </a:r>
          </a:p>
        </p:txBody>
      </p:sp>
      <p:sp>
        <p:nvSpPr>
          <p:cNvPr id="34" name="Cercle : creux 33">
            <a:extLst>
              <a:ext uri="{FF2B5EF4-FFF2-40B4-BE49-F238E27FC236}">
                <a16:creationId xmlns:a16="http://schemas.microsoft.com/office/drawing/2014/main" id="{AC0FECD0-41E6-3351-3AF8-16FB8073E80D}"/>
              </a:ext>
            </a:extLst>
          </p:cNvPr>
          <p:cNvSpPr/>
          <p:nvPr/>
        </p:nvSpPr>
        <p:spPr>
          <a:xfrm>
            <a:off x="8939202" y="4373538"/>
            <a:ext cx="360000" cy="360000"/>
          </a:xfrm>
          <a:prstGeom prst="donut">
            <a:avLst>
              <a:gd name="adj" fmla="val 15271"/>
            </a:avLst>
          </a:prstGeom>
          <a:blipFill>
            <a:blip r:embed="rId5"/>
            <a:tile tx="0" ty="0" sx="100000" sy="100000" flip="none" algn="tl"/>
          </a:blipFill>
          <a:ln w="127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7EB3510-C9D5-E6EB-4AAB-34B52A7D7360}"/>
              </a:ext>
            </a:extLst>
          </p:cNvPr>
          <p:cNvSpPr txBox="1"/>
          <p:nvPr/>
        </p:nvSpPr>
        <p:spPr>
          <a:xfrm>
            <a:off x="8943923" y="2089243"/>
            <a:ext cx="181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Choisissez et </a:t>
            </a:r>
            <a:r>
              <a:rPr lang="fr-FR" sz="12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défausser</a:t>
            </a:r>
            <a:r>
              <a:rPr lang="fr-FR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cartes </a:t>
            </a:r>
            <a:r>
              <a:rPr lang="fr-FR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d’une main adverse, qui est tout de suite complétée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5EE0E2-BE04-F3F9-F9D7-0307DCA224D2}"/>
              </a:ext>
            </a:extLst>
          </p:cNvPr>
          <p:cNvSpPr>
            <a:spLocks noChangeAspect="1"/>
          </p:cNvSpPr>
          <p:nvPr/>
        </p:nvSpPr>
        <p:spPr>
          <a:xfrm>
            <a:off x="9497690" y="4165124"/>
            <a:ext cx="346301" cy="540000"/>
          </a:xfrm>
          <a:prstGeom prst="rect">
            <a:avLst/>
          </a:prstGeom>
          <a:blipFill dpi="0" rotWithShape="1">
            <a:blip r:embed="rId18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D47A6-2C77-83EA-B0A8-13E5C29ABDA9}"/>
              </a:ext>
            </a:extLst>
          </p:cNvPr>
          <p:cNvSpPr>
            <a:spLocks noChangeAspect="1"/>
          </p:cNvSpPr>
          <p:nvPr/>
        </p:nvSpPr>
        <p:spPr>
          <a:xfrm>
            <a:off x="9914954" y="4165124"/>
            <a:ext cx="346301" cy="540000"/>
          </a:xfrm>
          <a:prstGeom prst="rect">
            <a:avLst/>
          </a:prstGeom>
          <a:blipFill dpi="0" rotWithShape="1">
            <a:blip r:embed="rId18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DDA5B2-CD23-F9C0-E07D-FAC192ECB6E9}"/>
              </a:ext>
            </a:extLst>
          </p:cNvPr>
          <p:cNvSpPr>
            <a:spLocks noChangeAspect="1"/>
          </p:cNvSpPr>
          <p:nvPr/>
        </p:nvSpPr>
        <p:spPr>
          <a:xfrm>
            <a:off x="10332219" y="4165124"/>
            <a:ext cx="346301" cy="540000"/>
          </a:xfrm>
          <a:prstGeom prst="rect">
            <a:avLst/>
          </a:prstGeom>
          <a:blipFill dpi="0" rotWithShape="1">
            <a:blip r:embed="rId18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emi-tour 53">
            <a:extLst>
              <a:ext uri="{FF2B5EF4-FFF2-40B4-BE49-F238E27FC236}">
                <a16:creationId xmlns:a16="http://schemas.microsoft.com/office/drawing/2014/main" id="{72C662DC-9969-24E1-958F-2F15CBF8615C}"/>
              </a:ext>
            </a:extLst>
          </p:cNvPr>
          <p:cNvSpPr/>
          <p:nvPr/>
        </p:nvSpPr>
        <p:spPr>
          <a:xfrm rot="5400000">
            <a:off x="9915655" y="4053142"/>
            <a:ext cx="329672" cy="849755"/>
          </a:xfrm>
          <a:prstGeom prst="uturnArrow">
            <a:avLst>
              <a:gd name="adj1" fmla="val 23465"/>
              <a:gd name="adj2" fmla="val 25000"/>
              <a:gd name="adj3" fmla="val 25000"/>
              <a:gd name="adj4" fmla="val 42384"/>
              <a:gd name="adj5" fmla="val 98377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9" name="Espace réservé du contenu 57" descr="Une image contenant croquis, habits, dessin humoristique, animation japonaise&#10;&#10;Le contenu généré par l’IA peut être incorrect.">
            <a:extLst>
              <a:ext uri="{FF2B5EF4-FFF2-40B4-BE49-F238E27FC236}">
                <a16:creationId xmlns:a16="http://schemas.microsoft.com/office/drawing/2014/main" id="{C7CE9E5F-4F6B-4188-6622-08A087E15C6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ECF3C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5781" b="99023" l="11719" r="95508">
                        <a14:foregroundMark x1="36967" y1="30558" x2="36735" y2="30971"/>
                        <a14:foregroundMark x1="25249" y1="43687" x2="20414" y2="53638"/>
                        <a14:foregroundMark x1="62444" y1="28163" x2="64022" y2="28024"/>
                        <a14:foregroundMark x1="91450" y1="89832" x2="91602" y2="90820"/>
                        <a14:foregroundMark x1="10938" y1="90527" x2="29688" y2="90527"/>
                        <a14:foregroundMark x1="29688" y1="90527" x2="82129" y2="90039"/>
                        <a14:foregroundMark x1="82129" y1="90039" x2="93066" y2="94824"/>
                        <a14:foregroundMark x1="93066" y1="94824" x2="95508" y2="99121"/>
                        <a14:foregroundMark x1="41577" y1="29655" x2="53906" y2="33594"/>
                        <a14:foregroundMark x1="53906" y1="33594" x2="66496" y2="32132"/>
                        <a14:foregroundMark x1="65337" y1="30209" x2="61907" y2="28702"/>
                        <a14:foregroundMark x1="45410" y1="27832" x2="36426" y2="30664"/>
                        <a14:foregroundMark x1="36426" y1="30664" x2="34766" y2="35059"/>
                        <a14:foregroundMark x1="51367" y1="29102" x2="52344" y2="29395"/>
                        <a14:foregroundMark x1="48242" y1="31055" x2="56543" y2="29883"/>
                        <a14:foregroundMark x1="56543" y1="29883" x2="53223" y2="29590"/>
                        <a14:foregroundMark x1="65625" y1="27637" x2="68772" y2="33353"/>
                        <a14:foregroundMark x1="69265" y1="34395" x2="65723" y2="28418"/>
                        <a14:foregroundMark x1="65723" y1="28418" x2="63672" y2="28027"/>
                        <a14:foregroundMark x1="58398" y1="28516" x2="66602" y2="27637"/>
                        <a14:foregroundMark x1="66602" y1="27637" x2="69400" y2="33645"/>
                        <a14:backgroundMark x1="66895" y1="61523" x2="66016" y2="78320"/>
                        <a14:backgroundMark x1="66016" y1="78320" x2="68750" y2="68945"/>
                        <a14:backgroundMark x1="68750" y1="68945" x2="66797" y2="62012"/>
                        <a14:backgroundMark x1="66797" y1="62012" x2="65332" y2="70313"/>
                        <a14:backgroundMark x1="65332" y1="70313" x2="67090" y2="62109"/>
                        <a14:backgroundMark x1="67090" y1="62109" x2="66992" y2="61914"/>
                        <a14:backgroundMark x1="66504" y1="62500" x2="66211" y2="74707"/>
                        <a14:backgroundMark x1="66211" y1="74707" x2="69043" y2="66211"/>
                        <a14:backgroundMark x1="69043" y1="66211" x2="66309" y2="62891"/>
                        <a14:backgroundMark x1="66309" y1="62988" x2="66699" y2="73047"/>
                        <a14:backgroundMark x1="66699" y1="73047" x2="66797" y2="64160"/>
                        <a14:backgroundMark x1="66797" y1="64160" x2="66113" y2="73926"/>
                        <a14:backgroundMark x1="66113" y1="73926" x2="68262" y2="64941"/>
                        <a14:backgroundMark x1="68262" y1="64941" x2="66699" y2="61816"/>
                        <a14:backgroundMark x1="35327" y1="29383" x2="35182" y2="30215"/>
                        <a14:backgroundMark x1="35938" y1="25879" x2="35342" y2="29293"/>
                        <a14:backgroundMark x1="34012" y1="34786" x2="28809" y2="40527"/>
                        <a14:backgroundMark x1="28809" y1="40527" x2="24023" y2="42480"/>
                        <a14:backgroundMark x1="45403" y1="27824" x2="51615" y2="28784"/>
                        <a14:backgroundMark x1="57099" y1="28931" x2="58382" y2="28542"/>
                        <a14:backgroundMark x1="44493" y1="26671" x2="58496" y2="27051"/>
                        <a14:backgroundMark x1="29688" y1="26270" x2="43973" y2="26657"/>
                        <a14:backgroundMark x1="58496" y1="27051" x2="50000" y2="24121"/>
                        <a14:backgroundMark x1="50000" y1="24121" x2="33984" y2="23926"/>
                        <a14:backgroundMark x1="33984" y1="23926" x2="31543" y2="25879"/>
                        <a14:backgroundMark x1="18848" y1="53027" x2="11035" y2="88672"/>
                        <a14:backgroundMark x1="71533" y1="35763" x2="78027" y2="40039"/>
                        <a14:backgroundMark x1="78027" y1="40039" x2="74316" y2="38672"/>
                        <a14:backgroundMark x1="76855" y1="40234" x2="83301" y2="47070"/>
                        <a14:backgroundMark x1="83301" y1="47070" x2="90820" y2="89941"/>
                        <a14:backgroundMark x1="42578" y1="42383" x2="43848" y2="45020"/>
                        <a14:backgroundMark x1="62500" y1="42578" x2="61426" y2="45313"/>
                        <a14:backgroundMark x1="66211" y1="79297" x2="65918" y2="86426"/>
                        <a14:backgroundMark x1="70117" y1="34082" x2="71582" y2="37891"/>
                        <a14:backgroundMark x1="69141" y1="34863" x2="69141" y2="34863"/>
                        <a14:backgroundMark x1="69629" y1="34375" x2="69629" y2="34375"/>
                        <a14:backgroundMark x1="69141" y1="34570" x2="69141" y2="34570"/>
                        <a14:backgroundMark x1="69922" y1="34375" x2="69629" y2="35547"/>
                        <a14:backgroundMark x1="69922" y1="33887" x2="69434" y2="348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55" t="26330" r="15864" b="35305"/>
          <a:stretch>
            <a:fillRect/>
          </a:stretch>
        </p:blipFill>
        <p:spPr>
          <a:xfrm>
            <a:off x="9053761" y="2979101"/>
            <a:ext cx="1689100" cy="10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2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D96C4-D215-76FA-5CC0-46B5241A6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59A761AE-73CA-FA44-4BB2-9E5A0B4B07EB}"/>
              </a:ext>
            </a:extLst>
          </p:cNvPr>
          <p:cNvGrpSpPr/>
          <p:nvPr/>
        </p:nvGrpSpPr>
        <p:grpSpPr>
          <a:xfrm>
            <a:off x="1336612" y="1773000"/>
            <a:ext cx="2124000" cy="3312000"/>
            <a:chOff x="1050862" y="649660"/>
            <a:chExt cx="2124000" cy="3312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AB3B8B-6BC0-F418-DC24-D128316D5763}"/>
                </a:ext>
              </a:extLst>
            </p:cNvPr>
            <p:cNvSpPr/>
            <p:nvPr/>
          </p:nvSpPr>
          <p:spPr>
            <a:xfrm>
              <a:off x="1050862" y="649660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6E5C2-E0C6-B7AC-916B-80F3DA2CC56F}"/>
                </a:ext>
              </a:extLst>
            </p:cNvPr>
            <p:cNvSpPr/>
            <p:nvPr/>
          </p:nvSpPr>
          <p:spPr>
            <a:xfrm>
              <a:off x="1050862" y="649660"/>
              <a:ext cx="2124000" cy="432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Courroux de la Terre</a:t>
              </a:r>
            </a:p>
          </p:txBody>
        </p:sp>
        <p:sp>
          <p:nvSpPr>
            <p:cNvPr id="6" name="Cercle : creux 5">
              <a:extLst>
                <a:ext uri="{FF2B5EF4-FFF2-40B4-BE49-F238E27FC236}">
                  <a16:creationId xmlns:a16="http://schemas.microsoft.com/office/drawing/2014/main" id="{87188317-27A8-A311-8620-F7587A0D007B}"/>
                </a:ext>
              </a:extLst>
            </p:cNvPr>
            <p:cNvSpPr/>
            <p:nvPr/>
          </p:nvSpPr>
          <p:spPr>
            <a:xfrm>
              <a:off x="1153753" y="347925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A130BDC-84E4-402F-ED2D-4F8FD6EE271D}"/>
                </a:ext>
              </a:extLst>
            </p:cNvPr>
            <p:cNvSpPr txBox="1"/>
            <p:nvPr/>
          </p:nvSpPr>
          <p:spPr>
            <a:xfrm>
              <a:off x="1158474" y="1194957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81EA4C98-55AA-C9ED-4CAD-D98F7FE6166A}"/>
                </a:ext>
              </a:extLst>
            </p:cNvPr>
            <p:cNvCxnSpPr>
              <a:cxnSpLocks/>
            </p:cNvCxnSpPr>
            <p:nvPr/>
          </p:nvCxnSpPr>
          <p:spPr>
            <a:xfrm>
              <a:off x="1989213" y="2994626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8A2217F2-8DDF-55BF-9866-502EE397F610}"/>
                </a:ext>
              </a:extLst>
            </p:cNvPr>
            <p:cNvSpPr/>
            <p:nvPr/>
          </p:nvSpPr>
          <p:spPr>
            <a:xfrm rot="5400000">
              <a:off x="2312880" y="2719707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Hexagone 12">
              <a:extLst>
                <a:ext uri="{FF2B5EF4-FFF2-40B4-BE49-F238E27FC236}">
                  <a16:creationId xmlns:a16="http://schemas.microsoft.com/office/drawing/2014/main" id="{1832FB5F-6237-2C80-7B23-C9A8F1FABCCD}"/>
                </a:ext>
              </a:extLst>
            </p:cNvPr>
            <p:cNvSpPr/>
            <p:nvPr/>
          </p:nvSpPr>
          <p:spPr>
            <a:xfrm rot="5400000">
              <a:off x="1256928" y="2699707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92EB17-689B-CE9D-2EBD-D8A77BB7B1FD}"/>
                </a:ext>
              </a:extLst>
            </p:cNvPr>
            <p:cNvSpPr/>
            <p:nvPr/>
          </p:nvSpPr>
          <p:spPr>
            <a:xfrm>
              <a:off x="1482704" y="2825707"/>
              <a:ext cx="180000" cy="360000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E7806E4-6DC4-E7A0-25DD-B19E10F8B49B}"/>
                </a:ext>
              </a:extLst>
            </p:cNvPr>
            <p:cNvSpPr txBox="1"/>
            <p:nvPr/>
          </p:nvSpPr>
          <p:spPr>
            <a:xfrm>
              <a:off x="1158474" y="1585253"/>
              <a:ext cx="16672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détruire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donjons adverses et alliés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D516570-26A5-D375-D2F0-F5E9AF9A0636}"/>
              </a:ext>
            </a:extLst>
          </p:cNvPr>
          <p:cNvGrpSpPr/>
          <p:nvPr/>
        </p:nvGrpSpPr>
        <p:grpSpPr>
          <a:xfrm>
            <a:off x="4591336" y="1773000"/>
            <a:ext cx="2124000" cy="3312000"/>
            <a:chOff x="4305586" y="649660"/>
            <a:chExt cx="2124000" cy="3312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413E5E-718C-7797-4295-0AA5B42B8F8B}"/>
                </a:ext>
              </a:extLst>
            </p:cNvPr>
            <p:cNvSpPr/>
            <p:nvPr/>
          </p:nvSpPr>
          <p:spPr>
            <a:xfrm>
              <a:off x="4305586" y="649660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898A57A-8DD4-B9D8-0194-8EF1180DF1A8}"/>
                </a:ext>
              </a:extLst>
            </p:cNvPr>
            <p:cNvSpPr/>
            <p:nvPr/>
          </p:nvSpPr>
          <p:spPr>
            <a:xfrm>
              <a:off x="4305586" y="649660"/>
              <a:ext cx="2124000" cy="432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Malédiction Noire</a:t>
              </a:r>
            </a:p>
          </p:txBody>
        </p:sp>
        <p:sp>
          <p:nvSpPr>
            <p:cNvPr id="24" name="Cercle : creux 23">
              <a:extLst>
                <a:ext uri="{FF2B5EF4-FFF2-40B4-BE49-F238E27FC236}">
                  <a16:creationId xmlns:a16="http://schemas.microsoft.com/office/drawing/2014/main" id="{3036D8AD-3CC5-3C30-A3AA-947ACCD9416B}"/>
                </a:ext>
              </a:extLst>
            </p:cNvPr>
            <p:cNvSpPr/>
            <p:nvPr/>
          </p:nvSpPr>
          <p:spPr>
            <a:xfrm>
              <a:off x="4400880" y="343499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EE9B2D1C-1631-31E2-C39C-2F9F9FCA41F9}"/>
                </a:ext>
              </a:extLst>
            </p:cNvPr>
            <p:cNvCxnSpPr>
              <a:cxnSpLocks/>
            </p:cNvCxnSpPr>
            <p:nvPr/>
          </p:nvCxnSpPr>
          <p:spPr>
            <a:xfrm>
              <a:off x="5266151" y="2995451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F7CB2B13-7DC5-1AD6-7FE8-404853D0312E}"/>
                </a:ext>
              </a:extLst>
            </p:cNvPr>
            <p:cNvSpPr/>
            <p:nvPr/>
          </p:nvSpPr>
          <p:spPr>
            <a:xfrm rot="5400000">
              <a:off x="4546780" y="2719707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D95357E-D7F9-4DB5-3E11-29B40C9E16A2}"/>
                </a:ext>
              </a:extLst>
            </p:cNvPr>
            <p:cNvSpPr/>
            <p:nvPr/>
          </p:nvSpPr>
          <p:spPr>
            <a:xfrm>
              <a:off x="4780780" y="2811345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1F765E8E-F30F-5BB6-0999-2EFC81305004}"/>
                </a:ext>
              </a:extLst>
            </p:cNvPr>
            <p:cNvSpPr/>
            <p:nvPr/>
          </p:nvSpPr>
          <p:spPr>
            <a:xfrm>
              <a:off x="4920108" y="3018703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E289947-D7F5-9068-7EB4-272083F4A310}"/>
                </a:ext>
              </a:extLst>
            </p:cNvPr>
            <p:cNvSpPr/>
            <p:nvPr/>
          </p:nvSpPr>
          <p:spPr>
            <a:xfrm>
              <a:off x="4646945" y="3018703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4912E48C-2EF8-9376-9F91-C8FFD441531F}"/>
                </a:ext>
              </a:extLst>
            </p:cNvPr>
            <p:cNvSpPr/>
            <p:nvPr/>
          </p:nvSpPr>
          <p:spPr>
            <a:xfrm rot="5400000">
              <a:off x="5580386" y="2717588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28A558B7-06FF-A34A-572D-E7257E749B71}"/>
                </a:ext>
              </a:extLst>
            </p:cNvPr>
            <p:cNvSpPr txBox="1"/>
            <p:nvPr/>
          </p:nvSpPr>
          <p:spPr>
            <a:xfrm>
              <a:off x="4421433" y="1567458"/>
              <a:ext cx="1970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envoyer en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défausse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troupes adverses et alliées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C28CFBB-0153-B51A-CF68-CDEE91A0A9C7}"/>
                </a:ext>
              </a:extLst>
            </p:cNvPr>
            <p:cNvSpPr txBox="1"/>
            <p:nvPr/>
          </p:nvSpPr>
          <p:spPr>
            <a:xfrm>
              <a:off x="4392618" y="1194957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sp>
          <p:nvSpPr>
            <p:cNvPr id="41" name="Signe de multiplication 40">
              <a:extLst>
                <a:ext uri="{FF2B5EF4-FFF2-40B4-BE49-F238E27FC236}">
                  <a16:creationId xmlns:a16="http://schemas.microsoft.com/office/drawing/2014/main" id="{7801404D-ADFA-9723-EA1F-1EE8E81EB073}"/>
                </a:ext>
              </a:extLst>
            </p:cNvPr>
            <p:cNvSpPr/>
            <p:nvPr/>
          </p:nvSpPr>
          <p:spPr>
            <a:xfrm>
              <a:off x="5634386" y="2750822"/>
              <a:ext cx="540000" cy="540000"/>
            </a:xfrm>
            <a:prstGeom prst="mathMultiply">
              <a:avLst>
                <a:gd name="adj1" fmla="val 173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E42F9DB-06B0-3993-FE97-2DC9C8769DFB}"/>
              </a:ext>
            </a:extLst>
          </p:cNvPr>
          <p:cNvGrpSpPr/>
          <p:nvPr/>
        </p:nvGrpSpPr>
        <p:grpSpPr>
          <a:xfrm>
            <a:off x="8007813" y="1773000"/>
            <a:ext cx="2124000" cy="3312000"/>
            <a:chOff x="7722063" y="649660"/>
            <a:chExt cx="2124000" cy="3312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C729D0C-CF6D-8F3E-AB38-D3158E7E186E}"/>
                </a:ext>
              </a:extLst>
            </p:cNvPr>
            <p:cNvSpPr/>
            <p:nvPr/>
          </p:nvSpPr>
          <p:spPr>
            <a:xfrm>
              <a:off x="7722063" y="649660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FB4FA1-A077-2948-684C-B4DDC4490215}"/>
                </a:ext>
              </a:extLst>
            </p:cNvPr>
            <p:cNvSpPr/>
            <p:nvPr/>
          </p:nvSpPr>
          <p:spPr>
            <a:xfrm>
              <a:off x="7722063" y="649660"/>
              <a:ext cx="2124000" cy="4320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Vent de Sédition</a:t>
              </a:r>
            </a:p>
          </p:txBody>
        </p:sp>
        <p:sp>
          <p:nvSpPr>
            <p:cNvPr id="57" name="Cercle : creux 56">
              <a:extLst>
                <a:ext uri="{FF2B5EF4-FFF2-40B4-BE49-F238E27FC236}">
                  <a16:creationId xmlns:a16="http://schemas.microsoft.com/office/drawing/2014/main" id="{CEE944D7-0046-B031-DF14-40C3A2103448}"/>
                </a:ext>
              </a:extLst>
            </p:cNvPr>
            <p:cNvSpPr/>
            <p:nvPr/>
          </p:nvSpPr>
          <p:spPr>
            <a:xfrm>
              <a:off x="7808889" y="345824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251FD25A-B6FE-F390-4113-C244D5B7AEE9}"/>
                </a:ext>
              </a:extLst>
            </p:cNvPr>
            <p:cNvCxnSpPr>
              <a:cxnSpLocks/>
            </p:cNvCxnSpPr>
            <p:nvPr/>
          </p:nvCxnSpPr>
          <p:spPr>
            <a:xfrm>
              <a:off x="8631611" y="2990566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Hexagone 59">
              <a:extLst>
                <a:ext uri="{FF2B5EF4-FFF2-40B4-BE49-F238E27FC236}">
                  <a16:creationId xmlns:a16="http://schemas.microsoft.com/office/drawing/2014/main" id="{9F80FD7B-0F1A-39B5-7E3C-6EC8970D1123}"/>
                </a:ext>
              </a:extLst>
            </p:cNvPr>
            <p:cNvSpPr/>
            <p:nvPr/>
          </p:nvSpPr>
          <p:spPr>
            <a:xfrm rot="5400000">
              <a:off x="7912240" y="2714822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889BD2AA-46EF-829C-D1E7-B539E9C6FA22}"/>
                </a:ext>
              </a:extLst>
            </p:cNvPr>
            <p:cNvSpPr/>
            <p:nvPr/>
          </p:nvSpPr>
          <p:spPr>
            <a:xfrm>
              <a:off x="8146240" y="2806460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AFC506F6-925B-BA50-716E-D0154C0EED21}"/>
                </a:ext>
              </a:extLst>
            </p:cNvPr>
            <p:cNvSpPr/>
            <p:nvPr/>
          </p:nvSpPr>
          <p:spPr>
            <a:xfrm>
              <a:off x="8285568" y="3013818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3F25846-57E0-96BB-30C6-90B88318B023}"/>
                </a:ext>
              </a:extLst>
            </p:cNvPr>
            <p:cNvSpPr/>
            <p:nvPr/>
          </p:nvSpPr>
          <p:spPr>
            <a:xfrm>
              <a:off x="8012405" y="3013818"/>
              <a:ext cx="180000" cy="180000"/>
            </a:xfrm>
            <a:prstGeom prst="ellipse">
              <a:avLst/>
            </a:prstGeom>
            <a:blipFill>
              <a:blip r:embed="rId8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Hexagone 127">
              <a:extLst>
                <a:ext uri="{FF2B5EF4-FFF2-40B4-BE49-F238E27FC236}">
                  <a16:creationId xmlns:a16="http://schemas.microsoft.com/office/drawing/2014/main" id="{3EBB0228-1A0D-A41E-F4C4-BE4821B08359}"/>
                </a:ext>
              </a:extLst>
            </p:cNvPr>
            <p:cNvSpPr/>
            <p:nvPr/>
          </p:nvSpPr>
          <p:spPr>
            <a:xfrm rot="5400000">
              <a:off x="8945846" y="2712703"/>
              <a:ext cx="648000" cy="612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19C86895-4DD1-1D5B-E584-63DAA8FFD2C7}"/>
                </a:ext>
              </a:extLst>
            </p:cNvPr>
            <p:cNvSpPr txBox="1"/>
            <p:nvPr/>
          </p:nvSpPr>
          <p:spPr>
            <a:xfrm>
              <a:off x="7808889" y="1585253"/>
              <a:ext cx="2013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renvoyer en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réserve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troupes adverses et alliées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180BEF68-BFB2-871E-C92F-C9A85BEBCE82}"/>
                </a:ext>
              </a:extLst>
            </p:cNvPr>
            <p:cNvSpPr txBox="1"/>
            <p:nvPr/>
          </p:nvSpPr>
          <p:spPr>
            <a:xfrm>
              <a:off x="7800252" y="1190148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sp>
          <p:nvSpPr>
            <p:cNvPr id="131" name="Flèche : demi-tour 130">
              <a:extLst>
                <a:ext uri="{FF2B5EF4-FFF2-40B4-BE49-F238E27FC236}">
                  <a16:creationId xmlns:a16="http://schemas.microsoft.com/office/drawing/2014/main" id="{18BA6A13-BC5D-37FA-99B6-FA60C365AF6D}"/>
                </a:ext>
              </a:extLst>
            </p:cNvPr>
            <p:cNvSpPr/>
            <p:nvPr/>
          </p:nvSpPr>
          <p:spPr>
            <a:xfrm rot="5400000">
              <a:off x="9123093" y="2846590"/>
              <a:ext cx="375114" cy="348464"/>
            </a:xfrm>
            <a:prstGeom prst="uturnArrow">
              <a:avLst>
                <a:gd name="adj1" fmla="val 19537"/>
                <a:gd name="adj2" fmla="val 25000"/>
                <a:gd name="adj3" fmla="val 25000"/>
                <a:gd name="adj4" fmla="val 42384"/>
                <a:gd name="adj5" fmla="val 97049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02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82679-C4EF-95BE-6B48-7D6CA5C1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8497C52-71A3-9A1C-4484-32CA249313CA}"/>
              </a:ext>
            </a:extLst>
          </p:cNvPr>
          <p:cNvGrpSpPr/>
          <p:nvPr/>
        </p:nvGrpSpPr>
        <p:grpSpPr>
          <a:xfrm>
            <a:off x="8218161" y="1133500"/>
            <a:ext cx="2124000" cy="3312000"/>
            <a:chOff x="8320607" y="666160"/>
            <a:chExt cx="2124000" cy="331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327380-E34E-24E8-6E54-C98D198B6CD0}"/>
                </a:ext>
              </a:extLst>
            </p:cNvPr>
            <p:cNvSpPr/>
            <p:nvPr/>
          </p:nvSpPr>
          <p:spPr>
            <a:xfrm>
              <a:off x="8320607" y="666160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D07E43-7B4A-3B3A-E62E-27CEDE2AB57B}"/>
                </a:ext>
              </a:extLst>
            </p:cNvPr>
            <p:cNvSpPr/>
            <p:nvPr/>
          </p:nvSpPr>
          <p:spPr>
            <a:xfrm>
              <a:off x="8320607" y="666160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1</a:t>
              </a: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F9FA84BF-B764-3EE2-C1DF-89431AD35846}"/>
                </a:ext>
              </a:extLst>
            </p:cNvPr>
            <p:cNvSpPr/>
            <p:nvPr/>
          </p:nvSpPr>
          <p:spPr>
            <a:xfrm>
              <a:off x="8370616" y="353418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</a:p>
          </p:txBody>
        </p:sp>
        <p:sp>
          <p:nvSpPr>
            <p:cNvPr id="16" name="Hexagone 15">
              <a:extLst>
                <a:ext uri="{FF2B5EF4-FFF2-40B4-BE49-F238E27FC236}">
                  <a16:creationId xmlns:a16="http://schemas.microsoft.com/office/drawing/2014/main" id="{6A23CF8C-8C20-1AC2-5DB3-DF8479CB534A}"/>
                </a:ext>
              </a:extLst>
            </p:cNvPr>
            <p:cNvSpPr/>
            <p:nvPr/>
          </p:nvSpPr>
          <p:spPr>
            <a:xfrm rot="5400000">
              <a:off x="9506115" y="3488560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Hexagone 16">
              <a:extLst>
                <a:ext uri="{FF2B5EF4-FFF2-40B4-BE49-F238E27FC236}">
                  <a16:creationId xmlns:a16="http://schemas.microsoft.com/office/drawing/2014/main" id="{AB10B734-158B-7632-FD4A-EEF09304F04E}"/>
                </a:ext>
              </a:extLst>
            </p:cNvPr>
            <p:cNvSpPr/>
            <p:nvPr/>
          </p:nvSpPr>
          <p:spPr>
            <a:xfrm rot="5400000">
              <a:off x="9092612" y="3488560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6FA146B-43DF-A87A-F286-4236A18C6D18}"/>
                </a:ext>
              </a:extLst>
            </p:cNvPr>
            <p:cNvCxnSpPr>
              <a:cxnSpLocks/>
            </p:cNvCxnSpPr>
            <p:nvPr/>
          </p:nvCxnSpPr>
          <p:spPr>
            <a:xfrm>
              <a:off x="9292553" y="3675810"/>
              <a:ext cx="50489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DAAA2782-C2D0-3DD4-C7D5-E3CB42D5D162}"/>
                </a:ext>
              </a:extLst>
            </p:cNvPr>
            <p:cNvSpPr txBox="1"/>
            <p:nvPr/>
          </p:nvSpPr>
          <p:spPr>
            <a:xfrm>
              <a:off x="8441533" y="1200900"/>
              <a:ext cx="184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1 tuile</a:t>
              </a:r>
            </a:p>
          </p:txBody>
        </p:sp>
        <p:pic>
          <p:nvPicPr>
            <p:cNvPr id="26" name="Image 25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4D9CEA79-297A-D7E7-42B5-2FC35E51B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3" t="15463" r="18993" b="12351"/>
            <a:stretch>
              <a:fillRect/>
            </a:stretch>
          </p:blipFill>
          <p:spPr>
            <a:xfrm>
              <a:off x="8662211" y="1665874"/>
              <a:ext cx="1408308" cy="1644955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3E85DCD7-F0AF-3030-F2A4-D377407C8D2E}"/>
              </a:ext>
            </a:extLst>
          </p:cNvPr>
          <p:cNvGrpSpPr/>
          <p:nvPr/>
        </p:nvGrpSpPr>
        <p:grpSpPr>
          <a:xfrm>
            <a:off x="1075682" y="1133500"/>
            <a:ext cx="2124000" cy="3312000"/>
            <a:chOff x="964253" y="675992"/>
            <a:chExt cx="2124000" cy="33120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3B66A4A-479E-3216-7096-55208B53972B}"/>
                </a:ext>
              </a:extLst>
            </p:cNvPr>
            <p:cNvSpPr/>
            <p:nvPr/>
          </p:nvSpPr>
          <p:spPr>
            <a:xfrm>
              <a:off x="964253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B427174-F189-5205-54BA-C641FA981B4E}"/>
                </a:ext>
              </a:extLst>
            </p:cNvPr>
            <p:cNvSpPr/>
            <p:nvPr/>
          </p:nvSpPr>
          <p:spPr>
            <a:xfrm>
              <a:off x="964253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3+</a:t>
              </a:r>
            </a:p>
          </p:txBody>
        </p:sp>
        <p:sp>
          <p:nvSpPr>
            <p:cNvPr id="136" name="Cercle : creux 135">
              <a:extLst>
                <a:ext uri="{FF2B5EF4-FFF2-40B4-BE49-F238E27FC236}">
                  <a16:creationId xmlns:a16="http://schemas.microsoft.com/office/drawing/2014/main" id="{81C07EBD-A9D7-2F9D-C2AD-970EC7870B79}"/>
                </a:ext>
              </a:extLst>
            </p:cNvPr>
            <p:cNvSpPr/>
            <p:nvPr/>
          </p:nvSpPr>
          <p:spPr>
            <a:xfrm>
              <a:off x="1044995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138" name="ZoneTexte 137">
              <a:extLst>
                <a:ext uri="{FF2B5EF4-FFF2-40B4-BE49-F238E27FC236}">
                  <a16:creationId xmlns:a16="http://schemas.microsoft.com/office/drawing/2014/main" id="{05497DB3-2AAD-B11E-41AB-F5A632D53A49}"/>
                </a:ext>
              </a:extLst>
            </p:cNvPr>
            <p:cNvSpPr txBox="1"/>
            <p:nvPr/>
          </p:nvSpPr>
          <p:spPr>
            <a:xfrm>
              <a:off x="1533776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139" name="Signe Plus 138">
              <a:extLst>
                <a:ext uri="{FF2B5EF4-FFF2-40B4-BE49-F238E27FC236}">
                  <a16:creationId xmlns:a16="http://schemas.microsoft.com/office/drawing/2014/main" id="{8C9B14A1-BEFD-FECF-F091-491D8FB64907}"/>
                </a:ext>
              </a:extLst>
            </p:cNvPr>
            <p:cNvSpPr/>
            <p:nvPr/>
          </p:nvSpPr>
          <p:spPr>
            <a:xfrm>
              <a:off x="2046793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056B4954-99E3-82CE-1F58-5B16B95C7CB9}"/>
                </a:ext>
              </a:extLst>
            </p:cNvPr>
            <p:cNvSpPr/>
            <p:nvPr/>
          </p:nvSpPr>
          <p:spPr>
            <a:xfrm rot="5400000">
              <a:off x="2387829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BA13DDF2-5FDC-4158-2071-6F7C5F813877}"/>
                </a:ext>
              </a:extLst>
            </p:cNvPr>
            <p:cNvSpPr/>
            <p:nvPr/>
          </p:nvSpPr>
          <p:spPr>
            <a:xfrm rot="5400000">
              <a:off x="1978554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478AB90A-877C-68CE-605D-A3C0A60919DD}"/>
                </a:ext>
              </a:extLst>
            </p:cNvPr>
            <p:cNvSpPr/>
            <p:nvPr/>
          </p:nvSpPr>
          <p:spPr>
            <a:xfrm rot="5400000">
              <a:off x="156927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Hexagone 142">
              <a:extLst>
                <a:ext uri="{FF2B5EF4-FFF2-40B4-BE49-F238E27FC236}">
                  <a16:creationId xmlns:a16="http://schemas.microsoft.com/office/drawing/2014/main" id="{04B6FC25-62A4-A5BC-4E00-5D10A6D53B5A}"/>
                </a:ext>
              </a:extLst>
            </p:cNvPr>
            <p:cNvSpPr/>
            <p:nvPr/>
          </p:nvSpPr>
          <p:spPr>
            <a:xfrm rot="5400000">
              <a:off x="1155776" y="291902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AA54BA70-DA61-EB55-7A14-AB92C732AD95}"/>
                </a:ext>
              </a:extLst>
            </p:cNvPr>
            <p:cNvSpPr/>
            <p:nvPr/>
          </p:nvSpPr>
          <p:spPr>
            <a:xfrm rot="5400000">
              <a:off x="2383903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Connecteur droit avec flèche 160">
              <a:extLst>
                <a:ext uri="{FF2B5EF4-FFF2-40B4-BE49-F238E27FC236}">
                  <a16:creationId xmlns:a16="http://schemas.microsoft.com/office/drawing/2014/main" id="{C29E3624-965C-E8F0-F3E0-1DCF7FF75357}"/>
                </a:ext>
              </a:extLst>
            </p:cNvPr>
            <p:cNvCxnSpPr>
              <a:cxnSpLocks/>
            </p:cNvCxnSpPr>
            <p:nvPr/>
          </p:nvCxnSpPr>
          <p:spPr>
            <a:xfrm>
              <a:off x="1373676" y="309307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F8E50B4-E9D2-8E70-A8F9-24FBB9BE1FA8}"/>
                </a:ext>
              </a:extLst>
            </p:cNvPr>
            <p:cNvSpPr txBox="1"/>
            <p:nvPr/>
          </p:nvSpPr>
          <p:spPr>
            <a:xfrm>
              <a:off x="1016884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3 tuiles</a:t>
              </a:r>
            </a:p>
          </p:txBody>
        </p:sp>
        <p:pic>
          <p:nvPicPr>
            <p:cNvPr id="27" name="Image 2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8A19C0FA-A105-F7CE-98E1-6378EA7B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1044995" y="1711934"/>
              <a:ext cx="1133030" cy="981962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73F8BBF-C21E-1F67-6B73-6A6E7E5A0EBC}"/>
                </a:ext>
              </a:extLst>
            </p:cNvPr>
            <p:cNvSpPr txBox="1"/>
            <p:nvPr/>
          </p:nvSpPr>
          <p:spPr>
            <a:xfrm>
              <a:off x="2143433" y="1713265"/>
              <a:ext cx="928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6E7F1672-A665-F7A6-12BE-AF9B88E2D5B4}"/>
              </a:ext>
            </a:extLst>
          </p:cNvPr>
          <p:cNvGrpSpPr/>
          <p:nvPr/>
        </p:nvGrpSpPr>
        <p:grpSpPr>
          <a:xfrm>
            <a:off x="3403710" y="1133500"/>
            <a:ext cx="2131344" cy="3312000"/>
            <a:chOff x="3407500" y="668808"/>
            <a:chExt cx="2131344" cy="3312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BDFCBD-48D9-9CDF-EC20-C6D59F2B4D2D}"/>
                </a:ext>
              </a:extLst>
            </p:cNvPr>
            <p:cNvSpPr/>
            <p:nvPr/>
          </p:nvSpPr>
          <p:spPr>
            <a:xfrm>
              <a:off x="3407500" y="668808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926DFA-495A-9205-971C-DBE3163423B8}"/>
                </a:ext>
              </a:extLst>
            </p:cNvPr>
            <p:cNvSpPr/>
            <p:nvPr/>
          </p:nvSpPr>
          <p:spPr>
            <a:xfrm>
              <a:off x="3407500" y="668808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2+</a:t>
              </a:r>
            </a:p>
          </p:txBody>
        </p:sp>
        <p:sp>
          <p:nvSpPr>
            <p:cNvPr id="32" name="Cercle : creux 31">
              <a:extLst>
                <a:ext uri="{FF2B5EF4-FFF2-40B4-BE49-F238E27FC236}">
                  <a16:creationId xmlns:a16="http://schemas.microsoft.com/office/drawing/2014/main" id="{C91810E8-14BB-BC40-A35A-604C224F25CE}"/>
                </a:ext>
              </a:extLst>
            </p:cNvPr>
            <p:cNvSpPr/>
            <p:nvPr/>
          </p:nvSpPr>
          <p:spPr>
            <a:xfrm>
              <a:off x="3477972" y="3499566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AE76917-F2CD-54A0-4DC3-A2DF8D2DFD88}"/>
                </a:ext>
              </a:extLst>
            </p:cNvPr>
            <p:cNvSpPr txBox="1"/>
            <p:nvPr/>
          </p:nvSpPr>
          <p:spPr>
            <a:xfrm>
              <a:off x="3966753" y="3410222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34" name="Signe Plus 33">
              <a:extLst>
                <a:ext uri="{FF2B5EF4-FFF2-40B4-BE49-F238E27FC236}">
                  <a16:creationId xmlns:a16="http://schemas.microsoft.com/office/drawing/2014/main" id="{5E69588B-006D-35B9-0CE0-E7C683EFECD2}"/>
                </a:ext>
              </a:extLst>
            </p:cNvPr>
            <p:cNvSpPr/>
            <p:nvPr/>
          </p:nvSpPr>
          <p:spPr>
            <a:xfrm>
              <a:off x="4479770" y="3471953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BC7D9E92-69D8-B77F-CED3-46BCFA574D18}"/>
                </a:ext>
              </a:extLst>
            </p:cNvPr>
            <p:cNvSpPr/>
            <p:nvPr/>
          </p:nvSpPr>
          <p:spPr>
            <a:xfrm rot="5400000">
              <a:off x="4679626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C5FCD41B-1FCE-8B31-0CF8-E735A5CCE2BA}"/>
                </a:ext>
              </a:extLst>
            </p:cNvPr>
            <p:cNvSpPr/>
            <p:nvPr/>
          </p:nvSpPr>
          <p:spPr>
            <a:xfrm rot="5400000">
              <a:off x="4270351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Hexagone 38">
              <a:extLst>
                <a:ext uri="{FF2B5EF4-FFF2-40B4-BE49-F238E27FC236}">
                  <a16:creationId xmlns:a16="http://schemas.microsoft.com/office/drawing/2014/main" id="{4408FE22-0864-5F5E-1A57-DB907529ECD1}"/>
                </a:ext>
              </a:extLst>
            </p:cNvPr>
            <p:cNvSpPr/>
            <p:nvPr/>
          </p:nvSpPr>
          <p:spPr>
            <a:xfrm rot="5400000">
              <a:off x="3861076" y="290909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Hexagone 39">
              <a:extLst>
                <a:ext uri="{FF2B5EF4-FFF2-40B4-BE49-F238E27FC236}">
                  <a16:creationId xmlns:a16="http://schemas.microsoft.com/office/drawing/2014/main" id="{24F19479-5527-77AC-C446-D9C36B2DA6E3}"/>
                </a:ext>
              </a:extLst>
            </p:cNvPr>
            <p:cNvSpPr/>
            <p:nvPr/>
          </p:nvSpPr>
          <p:spPr>
            <a:xfrm rot="5400000">
              <a:off x="4816880" y="3428222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5EAA741A-C23A-B871-AC6E-CFED5D0B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076" y="3094595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1836526D-2B59-F50E-83F3-A5EF9E301483}"/>
                </a:ext>
              </a:extLst>
            </p:cNvPr>
            <p:cNvSpPr txBox="1"/>
            <p:nvPr/>
          </p:nvSpPr>
          <p:spPr>
            <a:xfrm>
              <a:off x="3449861" y="1184697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2 tuiles</a:t>
              </a:r>
            </a:p>
          </p:txBody>
        </p:sp>
        <p:pic>
          <p:nvPicPr>
            <p:cNvPr id="47" name="Image 4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0527C63D-3EC5-EEA9-A5E8-90AD45E30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3477972" y="1704750"/>
              <a:ext cx="1133030" cy="981962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BDB70F26-D652-FB2C-43F0-074E631D244D}"/>
                </a:ext>
              </a:extLst>
            </p:cNvPr>
            <p:cNvSpPr txBox="1"/>
            <p:nvPr/>
          </p:nvSpPr>
          <p:spPr>
            <a:xfrm>
              <a:off x="4576409" y="1706081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17B3170-D423-F43A-C36F-38FF4FAF1BA2}"/>
              </a:ext>
            </a:extLst>
          </p:cNvPr>
          <p:cNvGrpSpPr/>
          <p:nvPr/>
        </p:nvGrpSpPr>
        <p:grpSpPr>
          <a:xfrm>
            <a:off x="5775353" y="1134414"/>
            <a:ext cx="2141614" cy="3312000"/>
            <a:chOff x="5790181" y="675992"/>
            <a:chExt cx="2141614" cy="3312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77260A-82A5-1B26-A538-CB3D42CC5592}"/>
                </a:ext>
              </a:extLst>
            </p:cNvPr>
            <p:cNvSpPr/>
            <p:nvPr/>
          </p:nvSpPr>
          <p:spPr>
            <a:xfrm>
              <a:off x="5790181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2E2D4F-450E-2987-B2C9-4C828FBE0E5A}"/>
                </a:ext>
              </a:extLst>
            </p:cNvPr>
            <p:cNvSpPr/>
            <p:nvPr/>
          </p:nvSpPr>
          <p:spPr>
            <a:xfrm>
              <a:off x="5790181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1+</a:t>
              </a:r>
            </a:p>
          </p:txBody>
        </p:sp>
        <p:sp>
          <p:nvSpPr>
            <p:cNvPr id="57" name="Cercle : creux 56">
              <a:extLst>
                <a:ext uri="{FF2B5EF4-FFF2-40B4-BE49-F238E27FC236}">
                  <a16:creationId xmlns:a16="http://schemas.microsoft.com/office/drawing/2014/main" id="{0A218956-C639-3E91-E0FD-D27A28FDC4E2}"/>
                </a:ext>
              </a:extLst>
            </p:cNvPr>
            <p:cNvSpPr/>
            <p:nvPr/>
          </p:nvSpPr>
          <p:spPr>
            <a:xfrm>
              <a:off x="5870923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55D30D8B-9169-DB7D-5AEF-709BB275284A}"/>
                </a:ext>
              </a:extLst>
            </p:cNvPr>
            <p:cNvSpPr txBox="1"/>
            <p:nvPr/>
          </p:nvSpPr>
          <p:spPr>
            <a:xfrm>
              <a:off x="6359704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59" name="Signe Plus 58">
              <a:extLst>
                <a:ext uri="{FF2B5EF4-FFF2-40B4-BE49-F238E27FC236}">
                  <a16:creationId xmlns:a16="http://schemas.microsoft.com/office/drawing/2014/main" id="{A619C29D-9D56-E945-A4D3-22373F0CAA49}"/>
                </a:ext>
              </a:extLst>
            </p:cNvPr>
            <p:cNvSpPr/>
            <p:nvPr/>
          </p:nvSpPr>
          <p:spPr>
            <a:xfrm>
              <a:off x="6872721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Hexagone 59">
              <a:extLst>
                <a:ext uri="{FF2B5EF4-FFF2-40B4-BE49-F238E27FC236}">
                  <a16:creationId xmlns:a16="http://schemas.microsoft.com/office/drawing/2014/main" id="{8F5C6206-7355-BC30-D8EF-E26F0C4C1621}"/>
                </a:ext>
              </a:extLst>
            </p:cNvPr>
            <p:cNvSpPr/>
            <p:nvPr/>
          </p:nvSpPr>
          <p:spPr>
            <a:xfrm rot="5400000">
              <a:off x="688044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Hexagone 61">
              <a:extLst>
                <a:ext uri="{FF2B5EF4-FFF2-40B4-BE49-F238E27FC236}">
                  <a16:creationId xmlns:a16="http://schemas.microsoft.com/office/drawing/2014/main" id="{944BF5CB-946E-986F-9488-667845B283B6}"/>
                </a:ext>
              </a:extLst>
            </p:cNvPr>
            <p:cNvSpPr/>
            <p:nvPr/>
          </p:nvSpPr>
          <p:spPr>
            <a:xfrm rot="5400000">
              <a:off x="6457808" y="2917424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Hexagone 62">
              <a:extLst>
                <a:ext uri="{FF2B5EF4-FFF2-40B4-BE49-F238E27FC236}">
                  <a16:creationId xmlns:a16="http://schemas.microsoft.com/office/drawing/2014/main" id="{A89183D8-7E1E-62A7-0F60-FF7B53A590A6}"/>
                </a:ext>
              </a:extLst>
            </p:cNvPr>
            <p:cNvSpPr/>
            <p:nvPr/>
          </p:nvSpPr>
          <p:spPr>
            <a:xfrm rot="5400000">
              <a:off x="7209831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121B7FC6-1A12-6F54-CA4A-072AA0D2E17B}"/>
                </a:ext>
              </a:extLst>
            </p:cNvPr>
            <p:cNvCxnSpPr>
              <a:cxnSpLocks/>
            </p:cNvCxnSpPr>
            <p:nvPr/>
          </p:nvCxnSpPr>
          <p:spPr>
            <a:xfrm>
              <a:off x="6654184" y="3090320"/>
              <a:ext cx="481421" cy="126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8D46610C-48BB-59B3-BE79-27277947DD4B}"/>
                </a:ext>
              </a:extLst>
            </p:cNvPr>
            <p:cNvSpPr txBox="1"/>
            <p:nvPr/>
          </p:nvSpPr>
          <p:spPr>
            <a:xfrm>
              <a:off x="5842812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1 tuile</a:t>
              </a:r>
            </a:p>
          </p:txBody>
        </p:sp>
        <p:pic>
          <p:nvPicPr>
            <p:cNvPr id="133" name="Image 132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3904BB82-28F1-B88B-66F1-4EBE460C2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5870923" y="1711934"/>
              <a:ext cx="1133030" cy="981962"/>
            </a:xfrm>
            <a:prstGeom prst="rect">
              <a:avLst/>
            </a:prstGeom>
          </p:spPr>
        </p:pic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00AB2E21-8073-19A6-151A-7A6A9EBE0077}"/>
                </a:ext>
              </a:extLst>
            </p:cNvPr>
            <p:cNvSpPr txBox="1"/>
            <p:nvPr/>
          </p:nvSpPr>
          <p:spPr>
            <a:xfrm>
              <a:off x="6969360" y="1713265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97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B0B68-7632-FA1D-7708-38C5C6546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26F455A1-A68F-A8EC-61FC-A9B193C04B3B}"/>
              </a:ext>
            </a:extLst>
          </p:cNvPr>
          <p:cNvGrpSpPr/>
          <p:nvPr/>
        </p:nvGrpSpPr>
        <p:grpSpPr>
          <a:xfrm>
            <a:off x="6193101" y="848363"/>
            <a:ext cx="2124000" cy="3312000"/>
            <a:chOff x="6096000" y="400688"/>
            <a:chExt cx="2124000" cy="3312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F65410-E196-C12A-7BDC-1178E3AE2741}"/>
                </a:ext>
              </a:extLst>
            </p:cNvPr>
            <p:cNvSpPr/>
            <p:nvPr/>
          </p:nvSpPr>
          <p:spPr>
            <a:xfrm>
              <a:off x="6096000" y="400688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7670AB-A6A1-2BCC-4674-A1EB00134DE6}"/>
                </a:ext>
              </a:extLst>
            </p:cNvPr>
            <p:cNvSpPr/>
            <p:nvPr/>
          </p:nvSpPr>
          <p:spPr>
            <a:xfrm>
              <a:off x="6096000" y="400688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Chevalier</a:t>
              </a:r>
            </a:p>
          </p:txBody>
        </p:sp>
        <p:sp>
          <p:nvSpPr>
            <p:cNvPr id="15" name="Cercle : creux 14">
              <a:extLst>
                <a:ext uri="{FF2B5EF4-FFF2-40B4-BE49-F238E27FC236}">
                  <a16:creationId xmlns:a16="http://schemas.microsoft.com/office/drawing/2014/main" id="{86C15204-B1BB-4A83-B44E-70A782C89F75}"/>
                </a:ext>
              </a:extLst>
            </p:cNvPr>
            <p:cNvSpPr/>
            <p:nvPr/>
          </p:nvSpPr>
          <p:spPr>
            <a:xfrm>
              <a:off x="6171730" y="3250648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pic>
          <p:nvPicPr>
            <p:cNvPr id="38" name="Image 37" descr="Une image contenant croquis, dessin, illustration, dessin humoristique&#10;&#10;Le contenu généré par l’IA peut être incorrect.">
              <a:extLst>
                <a:ext uri="{FF2B5EF4-FFF2-40B4-BE49-F238E27FC236}">
                  <a16:creationId xmlns:a16="http://schemas.microsoft.com/office/drawing/2014/main" id="{9B0E6C3E-970F-4E2F-88EB-970F2A8A8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76" t="6149" r="27002" b="4381"/>
            <a:stretch>
              <a:fillRect/>
            </a:stretch>
          </p:blipFill>
          <p:spPr>
            <a:xfrm>
              <a:off x="6688140" y="1640496"/>
              <a:ext cx="1096854" cy="1977665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038174EE-8FB2-21C0-140A-F60F5B679B54}"/>
                </a:ext>
              </a:extLst>
            </p:cNvPr>
            <p:cNvSpPr txBox="1"/>
            <p:nvPr/>
          </p:nvSpPr>
          <p:spPr>
            <a:xfrm>
              <a:off x="6290240" y="935268"/>
              <a:ext cx="1735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Recruter un chevalier vers une tuile avec baron ou donjon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DA63760-5AA4-7681-DBC8-949D5D657420}"/>
              </a:ext>
            </a:extLst>
          </p:cNvPr>
          <p:cNvGrpSpPr/>
          <p:nvPr/>
        </p:nvGrpSpPr>
        <p:grpSpPr>
          <a:xfrm>
            <a:off x="8809222" y="848363"/>
            <a:ext cx="2124000" cy="3312000"/>
            <a:chOff x="8809222" y="401919"/>
            <a:chExt cx="2124000" cy="3312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7BDAE4F-CE30-E145-A3AC-AE64D5701AF6}"/>
                </a:ext>
              </a:extLst>
            </p:cNvPr>
            <p:cNvSpPr/>
            <p:nvPr/>
          </p:nvSpPr>
          <p:spPr>
            <a:xfrm>
              <a:off x="8809222" y="401919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903D28-4A2B-7899-9295-EDDD2538DBDE}"/>
                </a:ext>
              </a:extLst>
            </p:cNvPr>
            <p:cNvSpPr/>
            <p:nvPr/>
          </p:nvSpPr>
          <p:spPr>
            <a:xfrm>
              <a:off x="8809222" y="401919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Exiler Chevalier</a:t>
              </a:r>
            </a:p>
          </p:txBody>
        </p:sp>
        <p:sp>
          <p:nvSpPr>
            <p:cNvPr id="46" name="Cercle : creux 45">
              <a:extLst>
                <a:ext uri="{FF2B5EF4-FFF2-40B4-BE49-F238E27FC236}">
                  <a16:creationId xmlns:a16="http://schemas.microsoft.com/office/drawing/2014/main" id="{79823A94-9156-FD6E-D3A7-EB95279F0B1A}"/>
                </a:ext>
              </a:extLst>
            </p:cNvPr>
            <p:cNvSpPr/>
            <p:nvPr/>
          </p:nvSpPr>
          <p:spPr>
            <a:xfrm>
              <a:off x="8884952" y="3251879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5487BA23-677A-DDE0-9B78-E64C0E9631C9}"/>
                </a:ext>
              </a:extLst>
            </p:cNvPr>
            <p:cNvSpPr txBox="1"/>
            <p:nvPr/>
          </p:nvSpPr>
          <p:spPr>
            <a:xfrm>
              <a:off x="8884953" y="877139"/>
              <a:ext cx="18470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Exiler un chevalier adverse de la tuile du baron vers une tuile adjacente à une montagne</a:t>
              </a:r>
            </a:p>
          </p:txBody>
        </p:sp>
        <p:pic>
          <p:nvPicPr>
            <p:cNvPr id="52" name="Image 51" descr="Une image contenant croquis, chaussures, dessin, illustration&#10;&#10;Le contenu généré par l’IA peut être incorrect.">
              <a:extLst>
                <a:ext uri="{FF2B5EF4-FFF2-40B4-BE49-F238E27FC236}">
                  <a16:creationId xmlns:a16="http://schemas.microsoft.com/office/drawing/2014/main" id="{23771347-95AA-8EA1-C8C1-16F8E55AC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512" b="87988" l="26758" r="71875">
                          <a14:foregroundMark x1="53516" y1="31152" x2="51563" y2="25684"/>
                          <a14:foregroundMark x1="54014" y1="24607" x2="58008" y2="22852"/>
                          <a14:foregroundMark x1="58008" y1="22852" x2="62659" y2="24476"/>
                          <a14:foregroundMark x1="59806" y1="40775" x2="58398" y2="41797"/>
                          <a14:foregroundMark x1="58398" y1="41797" x2="52246" y2="36133"/>
                          <a14:foregroundMark x1="52246" y1="36133" x2="50977" y2="33984"/>
                          <a14:foregroundMark x1="69043" y1="59082" x2="68945" y2="59180"/>
                          <a14:foregroundMark x1="43262" y1="82422" x2="49512" y2="82715"/>
                          <a14:foregroundMark x1="49512" y1="82715" x2="47910" y2="85712"/>
                          <a14:foregroundMark x1="45139" y1="87738" x2="40332" y2="85449"/>
                          <a14:foregroundMark x1="40332" y1="85449" x2="44434" y2="82129"/>
                          <a14:foregroundMark x1="30957" y1="74707" x2="25391" y2="78027"/>
                          <a14:foregroundMark x1="25391" y1="78027" x2="26855" y2="84180"/>
                          <a14:foregroundMark x1="26855" y1="84180" x2="30078" y2="79395"/>
                          <a14:foregroundMark x1="30078" y1="79395" x2="30762" y2="74707"/>
                          <a14:foregroundMark x1="59180" y1="85449" x2="71875" y2="87109"/>
                          <a14:foregroundMark x1="71875" y1="87109" x2="66504" y2="84180"/>
                          <a14:foregroundMark x1="66504" y1="84180" x2="60840" y2="85352"/>
                          <a14:foregroundMark x1="62402" y1="24707" x2="66016" y2="29883"/>
                          <a14:foregroundMark x1="65844" y1="34953" x2="65820" y2="35645"/>
                          <a14:foregroundMark x1="66016" y1="29883" x2="65934" y2="32294"/>
                          <a14:foregroundMark x1="63718" y1="37174" x2="62598" y2="37988"/>
                          <a14:foregroundMark x1="65820" y1="35645" x2="64376" y2="36695"/>
                          <a14:foregroundMark x1="61230" y1="38477" x2="62402" y2="38379"/>
                          <a14:foregroundMark x1="54102" y1="24512" x2="52344" y2="25977"/>
                          <a14:foregroundMark x1="48145" y1="86426" x2="44824" y2="87988"/>
                          <a14:backgroundMark x1="48324" y1="86629" x2="51855" y2="84863"/>
                          <a14:backgroundMark x1="51855" y1="84863" x2="58008" y2="85254"/>
                          <a14:backgroundMark x1="58008" y1="85254" x2="50684" y2="89258"/>
                          <a14:backgroundMark x1="50684" y1="89258" x2="47023" y2="88716"/>
                          <a14:backgroundMark x1="51172" y1="25977" x2="52007" y2="25682"/>
                          <a14:backgroundMark x1="51890" y1="25580" x2="50977" y2="25977"/>
                          <a14:backgroundMark x1="58887" y1="39355" x2="59277" y2="39648"/>
                          <a14:backgroundMark x1="59570" y1="39746" x2="59180" y2="39258"/>
                          <a14:backgroundMark x1="61405" y1="40029" x2="61621" y2="40332"/>
                          <a14:backgroundMark x1="61426" y1="40234" x2="59766" y2="40723"/>
                          <a14:backgroundMark x1="61230" y1="40039" x2="61230" y2="40039"/>
                          <a14:backgroundMark x1="60840" y1="40039" x2="60840" y2="40039"/>
                          <a14:backgroundMark x1="66211" y1="32324" x2="65918" y2="34961"/>
                          <a14:backgroundMark x1="64355" y1="37109" x2="63965" y2="37402"/>
                          <a14:backgroundMark x1="64551" y1="36914" x2="63672" y2="37207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4" t="21250" r="25695" b="9306"/>
            <a:stretch>
              <a:fillRect/>
            </a:stretch>
          </p:blipFill>
          <p:spPr>
            <a:xfrm>
              <a:off x="9370170" y="1652629"/>
              <a:ext cx="1437833" cy="1953578"/>
            </a:xfrm>
            <a:prstGeom prst="rect">
              <a:avLst/>
            </a:prstGeom>
          </p:spPr>
        </p:pic>
        <p:pic>
          <p:nvPicPr>
            <p:cNvPr id="53" name="Image 52" descr="Une image contenant art, nuit, laiton, léger&#10;&#10;Le contenu généré par l’IA peut être incorrect.">
              <a:extLst>
                <a:ext uri="{FF2B5EF4-FFF2-40B4-BE49-F238E27FC236}">
                  <a16:creationId xmlns:a16="http://schemas.microsoft.com/office/drawing/2014/main" id="{9F603C41-C641-E60F-94A7-31B6D7D9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34"/>
            <a:stretch>
              <a:fillRect/>
            </a:stretch>
          </p:blipFill>
          <p:spPr>
            <a:xfrm>
              <a:off x="8975493" y="1954326"/>
              <a:ext cx="664136" cy="49922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B9B9AAF-17A5-977C-38D5-39AA03AB4D16}"/>
              </a:ext>
            </a:extLst>
          </p:cNvPr>
          <p:cNvGrpSpPr/>
          <p:nvPr/>
        </p:nvGrpSpPr>
        <p:grpSpPr>
          <a:xfrm>
            <a:off x="3576980" y="848363"/>
            <a:ext cx="2124000" cy="3312000"/>
            <a:chOff x="3510540" y="410435"/>
            <a:chExt cx="2124000" cy="331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2EE68D3-177E-3D10-163E-C659BE51C153}"/>
                </a:ext>
              </a:extLst>
            </p:cNvPr>
            <p:cNvSpPr/>
            <p:nvPr/>
          </p:nvSpPr>
          <p:spPr>
            <a:xfrm>
              <a:off x="3510540" y="41043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6BB44F-AE76-4533-794B-432544D1D03E}"/>
                </a:ext>
              </a:extLst>
            </p:cNvPr>
            <p:cNvSpPr/>
            <p:nvPr/>
          </p:nvSpPr>
          <p:spPr>
            <a:xfrm>
              <a:off x="3510540" y="410435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1</a:t>
              </a:r>
            </a:p>
          </p:txBody>
        </p:sp>
        <p:sp>
          <p:nvSpPr>
            <p:cNvPr id="7" name="Cercle : creux 6">
              <a:extLst>
                <a:ext uri="{FF2B5EF4-FFF2-40B4-BE49-F238E27FC236}">
                  <a16:creationId xmlns:a16="http://schemas.microsoft.com/office/drawing/2014/main" id="{1DDB70EE-E736-85F9-356D-A079702443E3}"/>
                </a:ext>
              </a:extLst>
            </p:cNvPr>
            <p:cNvSpPr/>
            <p:nvPr/>
          </p:nvSpPr>
          <p:spPr>
            <a:xfrm>
              <a:off x="3560549" y="3278455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</a:p>
          </p:txBody>
        </p:sp>
        <p:sp>
          <p:nvSpPr>
            <p:cNvPr id="16" name="Hexagone 15">
              <a:extLst>
                <a:ext uri="{FF2B5EF4-FFF2-40B4-BE49-F238E27FC236}">
                  <a16:creationId xmlns:a16="http://schemas.microsoft.com/office/drawing/2014/main" id="{A44202AD-0FC2-94DE-2184-73D1C6DB3C61}"/>
                </a:ext>
              </a:extLst>
            </p:cNvPr>
            <p:cNvSpPr/>
            <p:nvPr/>
          </p:nvSpPr>
          <p:spPr>
            <a:xfrm rot="5400000">
              <a:off x="4696048" y="3232835"/>
              <a:ext cx="396000" cy="360000"/>
            </a:xfrm>
            <a:prstGeom prst="hexagon">
              <a:avLst/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Hexagone 16">
              <a:extLst>
                <a:ext uri="{FF2B5EF4-FFF2-40B4-BE49-F238E27FC236}">
                  <a16:creationId xmlns:a16="http://schemas.microsoft.com/office/drawing/2014/main" id="{0DD9F742-1ECE-F8C0-CDC3-2ED46A654D87}"/>
                </a:ext>
              </a:extLst>
            </p:cNvPr>
            <p:cNvSpPr/>
            <p:nvPr/>
          </p:nvSpPr>
          <p:spPr>
            <a:xfrm rot="5400000">
              <a:off x="4282545" y="3232835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4EC241AA-F64F-19EA-68FE-6C8F882EBB73}"/>
                </a:ext>
              </a:extLst>
            </p:cNvPr>
            <p:cNvCxnSpPr>
              <a:cxnSpLocks/>
            </p:cNvCxnSpPr>
            <p:nvPr/>
          </p:nvCxnSpPr>
          <p:spPr>
            <a:xfrm>
              <a:off x="4482486" y="3420085"/>
              <a:ext cx="50489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0467A1A-9FCF-3330-DC43-C4AC3CC6B310}"/>
                </a:ext>
              </a:extLst>
            </p:cNvPr>
            <p:cNvSpPr txBox="1"/>
            <p:nvPr/>
          </p:nvSpPr>
          <p:spPr>
            <a:xfrm>
              <a:off x="3631466" y="945175"/>
              <a:ext cx="184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1 tuile</a:t>
              </a:r>
            </a:p>
          </p:txBody>
        </p:sp>
        <p:pic>
          <p:nvPicPr>
            <p:cNvPr id="26" name="Image 25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3828FF85-515A-844E-3991-2BF70EBF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3" t="15463" r="18993" b="12351"/>
            <a:stretch>
              <a:fillRect/>
            </a:stretch>
          </p:blipFill>
          <p:spPr>
            <a:xfrm>
              <a:off x="3852144" y="1410149"/>
              <a:ext cx="1408308" cy="1644955"/>
            </a:xfrm>
            <a:prstGeom prst="rect">
              <a:avLst/>
            </a:prstGeom>
          </p:spPr>
        </p:pic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86D263C5-D2AF-A259-2EAE-99CAC5A2CA30}"/>
              </a:ext>
            </a:extLst>
          </p:cNvPr>
          <p:cNvGrpSpPr/>
          <p:nvPr/>
        </p:nvGrpSpPr>
        <p:grpSpPr>
          <a:xfrm>
            <a:off x="850998" y="848363"/>
            <a:ext cx="2124000" cy="3312000"/>
            <a:chOff x="9705589" y="685825"/>
            <a:chExt cx="2124000" cy="331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35FD56-AD76-3DD4-D746-06F20E32E5FA}"/>
                </a:ext>
              </a:extLst>
            </p:cNvPr>
            <p:cNvSpPr/>
            <p:nvPr/>
          </p:nvSpPr>
          <p:spPr>
            <a:xfrm>
              <a:off x="9705589" y="685825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293A27-08B1-1D1A-FE08-FFEAB64573C8}"/>
                </a:ext>
              </a:extLst>
            </p:cNvPr>
            <p:cNvSpPr/>
            <p:nvPr/>
          </p:nvSpPr>
          <p:spPr>
            <a:xfrm>
              <a:off x="9705589" y="685825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Chevauchée lointaine</a:t>
              </a:r>
            </a:p>
          </p:txBody>
        </p:sp>
        <p:sp>
          <p:nvSpPr>
            <p:cNvPr id="21" name="Cercle : creux 20">
              <a:extLst>
                <a:ext uri="{FF2B5EF4-FFF2-40B4-BE49-F238E27FC236}">
                  <a16:creationId xmlns:a16="http://schemas.microsoft.com/office/drawing/2014/main" id="{3B7472A6-26E3-22B1-3D95-2C25E0B19835}"/>
                </a:ext>
              </a:extLst>
            </p:cNvPr>
            <p:cNvSpPr/>
            <p:nvPr/>
          </p:nvSpPr>
          <p:spPr>
            <a:xfrm>
              <a:off x="9786331" y="3516583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0B2D6D9-AF5C-1149-7B7D-B10340079AB4}"/>
                </a:ext>
              </a:extLst>
            </p:cNvPr>
            <p:cNvSpPr txBox="1"/>
            <p:nvPr/>
          </p:nvSpPr>
          <p:spPr>
            <a:xfrm>
              <a:off x="9807874" y="1220565"/>
              <a:ext cx="1919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d’autant de tuiles que vous voulez</a:t>
              </a:r>
            </a:p>
          </p:txBody>
        </p:sp>
        <p:sp>
          <p:nvSpPr>
            <p:cNvPr id="37" name="Hexagone 36">
              <a:extLst>
                <a:ext uri="{FF2B5EF4-FFF2-40B4-BE49-F238E27FC236}">
                  <a16:creationId xmlns:a16="http://schemas.microsoft.com/office/drawing/2014/main" id="{68F94FF1-D365-0A93-6353-EE0C13615245}"/>
                </a:ext>
              </a:extLst>
            </p:cNvPr>
            <p:cNvSpPr/>
            <p:nvPr/>
          </p:nvSpPr>
          <p:spPr>
            <a:xfrm rot="5400000">
              <a:off x="11167559" y="3506970"/>
              <a:ext cx="396000" cy="360000"/>
            </a:xfrm>
            <a:prstGeom prst="hexagon">
              <a:avLst/>
            </a:prstGeom>
            <a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Hexagone 24">
              <a:extLst>
                <a:ext uri="{FF2B5EF4-FFF2-40B4-BE49-F238E27FC236}">
                  <a16:creationId xmlns:a16="http://schemas.microsoft.com/office/drawing/2014/main" id="{5431748B-775D-DAAD-2282-30F0BCA6E22E}"/>
                </a:ext>
              </a:extLst>
            </p:cNvPr>
            <p:cNvSpPr/>
            <p:nvPr/>
          </p:nvSpPr>
          <p:spPr>
            <a:xfrm rot="5400000">
              <a:off x="10349009" y="3505445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CF45E471-EEF5-1B1D-6185-4EEC0112E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009" y="3690944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Image 49" descr="Une image contenant peinture, dessin, Fournitures pour cheval, Rêne&#10;&#10;Le contenu généré par l’IA peut être incorrect.">
              <a:extLst>
                <a:ext uri="{FF2B5EF4-FFF2-40B4-BE49-F238E27FC236}">
                  <a16:creationId xmlns:a16="http://schemas.microsoft.com/office/drawing/2014/main" id="{7D24BD9B-31DA-FF9E-6C5E-8B2C64001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1367" y1="73438" x2="51563" y2="73535"/>
                          <a14:foregroundMark x1="51074" y1="74414" x2="51367" y2="74316"/>
                          <a14:foregroundMark x1="50879" y1="74512" x2="50977" y2="74512"/>
                          <a14:foregroundMark x1="50684" y1="75000" x2="50293" y2="75098"/>
                          <a14:foregroundMark x1="50293" y1="73340" x2="50977" y2="73438"/>
                          <a14:backgroundMark x1="10547" y1="41699" x2="20801" y2="33301"/>
                          <a14:backgroundMark x1="20801" y1="33301" x2="35156" y2="40137"/>
                          <a14:backgroundMark x1="35156" y1="40137" x2="42676" y2="46875"/>
                          <a14:backgroundMark x1="42676" y1="46875" x2="42969" y2="75000"/>
                          <a14:backgroundMark x1="42969" y1="75000" x2="46680" y2="83008"/>
                          <a14:backgroundMark x1="46680" y1="83008" x2="25293" y2="88965"/>
                          <a14:backgroundMark x1="25293" y1="88965" x2="10547" y2="76660"/>
                          <a14:backgroundMark x1="10547" y1="76660" x2="8789" y2="43359"/>
                          <a14:backgroundMark x1="8789" y1="43359" x2="12402" y2="41113"/>
                          <a14:backgroundMark x1="78516" y1="44043" x2="80957" y2="51074"/>
                          <a14:backgroundMark x1="80957" y1="51074" x2="88867" y2="51855"/>
                          <a14:backgroundMark x1="88867" y1="51855" x2="93457" y2="43750"/>
                          <a14:backgroundMark x1="93457" y1="43750" x2="82520" y2="41602"/>
                          <a14:backgroundMark x1="82520" y1="41602" x2="78418" y2="44141"/>
                          <a14:backgroundMark x1="47949" y1="64063" x2="50684" y2="72070"/>
                          <a14:backgroundMark x1="50099" y1="74840" x2="49219" y2="79004"/>
                          <a14:backgroundMark x1="50684" y1="72070" x2="50200" y2="74360"/>
                          <a14:backgroundMark x1="49219" y1="79004" x2="54590" y2="73145"/>
                          <a14:backgroundMark x1="54590" y1="73145" x2="53418" y2="66211"/>
                          <a14:backgroundMark x1="46387" y1="80566" x2="59863" y2="78906"/>
                          <a14:backgroundMark x1="59863" y1="78906" x2="60449" y2="67285"/>
                          <a14:backgroundMark x1="60449" y1="67285" x2="57910" y2="59961"/>
                          <a14:backgroundMark x1="57910" y1="59961" x2="57910" y2="59766"/>
                          <a14:backgroundMark x1="61230" y1="68066" x2="68066" y2="73633"/>
                          <a14:backgroundMark x1="68066" y1="73633" x2="65234" y2="86914"/>
                          <a14:backgroundMark x1="65234" y1="86914" x2="51660" y2="89844"/>
                          <a14:backgroundMark x1="51660" y1="89844" x2="44629" y2="87500"/>
                          <a14:backgroundMark x1="44629" y1="87500" x2="52539" y2="80273"/>
                          <a14:backgroundMark x1="52539" y1="80273" x2="59473" y2="78809"/>
                          <a14:backgroundMark x1="59473" y1="78809" x2="62402" y2="70410"/>
                          <a14:backgroundMark x1="62402" y1="70410" x2="61914" y2="68652"/>
                          <a14:backgroundMark x1="73047" y1="67773" x2="73047" y2="70508"/>
                          <a14:backgroundMark x1="73242" y1="74023" x2="73242" y2="74023"/>
                          <a14:backgroundMark x1="79004" y1="66113" x2="77051" y2="85547"/>
                          <a14:backgroundMark x1="85254" y1="60742" x2="88184" y2="76953"/>
                          <a14:backgroundMark x1="88184" y1="76953" x2="80273" y2="77832"/>
                          <a14:backgroundMark x1="80273" y1="77832" x2="87305" y2="65918"/>
                          <a14:backgroundMark x1="67480" y1="15918" x2="67480" y2="15918"/>
                          <a14:backgroundMark x1="87988" y1="59082" x2="87988" y2="59082"/>
                          <a14:backgroundMark x1="84375" y1="58594" x2="84375" y2="58594"/>
                          <a14:backgroundMark x1="83594" y1="58105" x2="83594" y2="58105"/>
                          <a14:backgroundMark x1="85742" y1="57910" x2="85742" y2="57910"/>
                          <a14:backgroundMark x1="86914" y1="55859" x2="86914" y2="55859"/>
                          <a14:backgroundMark x1="45410" y1="36816" x2="45410" y2="36816"/>
                          <a14:backgroundMark x1="46387" y1="35059" x2="46387" y2="35059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60" t="12963" r="9752" b="49602"/>
            <a:stretch>
              <a:fillRect/>
            </a:stretch>
          </p:blipFill>
          <p:spPr>
            <a:xfrm flipH="1">
              <a:off x="9936440" y="2000965"/>
              <a:ext cx="1564884" cy="114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86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39CD-E592-6032-6B3E-E309331A3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F46721F6-3E77-2BD7-9485-8A02069410BD}"/>
              </a:ext>
            </a:extLst>
          </p:cNvPr>
          <p:cNvGrpSpPr/>
          <p:nvPr/>
        </p:nvGrpSpPr>
        <p:grpSpPr>
          <a:xfrm>
            <a:off x="8735287" y="557331"/>
            <a:ext cx="2124000" cy="3312000"/>
            <a:chOff x="8735287" y="557331"/>
            <a:chExt cx="2124000" cy="3312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E5B1B14-B946-A365-36AC-7B4635C37801}"/>
                </a:ext>
              </a:extLst>
            </p:cNvPr>
            <p:cNvSpPr/>
            <p:nvPr/>
          </p:nvSpPr>
          <p:spPr>
            <a:xfrm>
              <a:off x="8735287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D73BC5-C39B-EE1A-19F4-5BCD18D2C120}"/>
                </a:ext>
              </a:extLst>
            </p:cNvPr>
            <p:cNvSpPr/>
            <p:nvPr/>
          </p:nvSpPr>
          <p:spPr>
            <a:xfrm>
              <a:off x="8735287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1</a:t>
              </a:r>
            </a:p>
          </p:txBody>
        </p:sp>
        <p:sp>
          <p:nvSpPr>
            <p:cNvPr id="133" name="Cercle : creux 132">
              <a:extLst>
                <a:ext uri="{FF2B5EF4-FFF2-40B4-BE49-F238E27FC236}">
                  <a16:creationId xmlns:a16="http://schemas.microsoft.com/office/drawing/2014/main" id="{55F040D0-6814-1347-DBDD-665F10DFFE92}"/>
                </a:ext>
              </a:extLst>
            </p:cNvPr>
            <p:cNvSpPr/>
            <p:nvPr/>
          </p:nvSpPr>
          <p:spPr>
            <a:xfrm>
              <a:off x="8814260" y="3430948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48" name="Hexagone 147">
              <a:extLst>
                <a:ext uri="{FF2B5EF4-FFF2-40B4-BE49-F238E27FC236}">
                  <a16:creationId xmlns:a16="http://schemas.microsoft.com/office/drawing/2014/main" id="{99D09456-D2F1-4E0D-1B6E-C3006753F764}"/>
                </a:ext>
              </a:extLst>
            </p:cNvPr>
            <p:cNvSpPr/>
            <p:nvPr/>
          </p:nvSpPr>
          <p:spPr>
            <a:xfrm rot="5400000">
              <a:off x="9897833" y="2805524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1B26FE77-7FF5-2FBF-40D2-1E61186D8344}"/>
                </a:ext>
              </a:extLst>
            </p:cNvPr>
            <p:cNvSpPr/>
            <p:nvPr/>
          </p:nvSpPr>
          <p:spPr>
            <a:xfrm>
              <a:off x="9208142" y="2805524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36DED16B-6B28-6A56-55FC-34EBF56D3100}"/>
                </a:ext>
              </a:extLst>
            </p:cNvPr>
            <p:cNvCxnSpPr>
              <a:cxnSpLocks/>
            </p:cNvCxnSpPr>
            <p:nvPr/>
          </p:nvCxnSpPr>
          <p:spPr>
            <a:xfrm>
              <a:off x="9610403" y="2985524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A9DB8A99-ECD4-E802-5BA6-24ED6C1FC2E0}"/>
                </a:ext>
              </a:extLst>
            </p:cNvPr>
            <p:cNvSpPr txBox="1"/>
            <p:nvPr/>
          </p:nvSpPr>
          <p:spPr>
            <a:xfrm>
              <a:off x="8824580" y="1128295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1 troupe vers la tuile de commandement</a:t>
              </a: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7465CFE-1104-35F4-D828-5A7057085AAC}"/>
                </a:ext>
              </a:extLst>
            </p:cNvPr>
            <p:cNvSpPr txBox="1"/>
            <p:nvPr/>
          </p:nvSpPr>
          <p:spPr>
            <a:xfrm>
              <a:off x="8824580" y="1669137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B0D8F05-81CD-13E0-6979-7DC2331D1F9F}"/>
              </a:ext>
            </a:extLst>
          </p:cNvPr>
          <p:cNvGrpSpPr/>
          <p:nvPr/>
        </p:nvGrpSpPr>
        <p:grpSpPr>
          <a:xfrm>
            <a:off x="908619" y="557331"/>
            <a:ext cx="2124000" cy="3312000"/>
            <a:chOff x="908619" y="557331"/>
            <a:chExt cx="2124000" cy="331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0E4B82-A01A-FE14-F2BE-DA510B7B7AD6}"/>
                </a:ext>
              </a:extLst>
            </p:cNvPr>
            <p:cNvSpPr/>
            <p:nvPr/>
          </p:nvSpPr>
          <p:spPr>
            <a:xfrm>
              <a:off x="908619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2BE9D0-E58D-07B3-A710-73E19406F76A}"/>
                </a:ext>
              </a:extLst>
            </p:cNvPr>
            <p:cNvSpPr/>
            <p:nvPr/>
          </p:nvSpPr>
          <p:spPr>
            <a:xfrm>
              <a:off x="908619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3+</a:t>
              </a:r>
            </a:p>
          </p:txBody>
        </p:sp>
        <p:sp>
          <p:nvSpPr>
            <p:cNvPr id="11" name="Cercle : creux 10">
              <a:extLst>
                <a:ext uri="{FF2B5EF4-FFF2-40B4-BE49-F238E27FC236}">
                  <a16:creationId xmlns:a16="http://schemas.microsoft.com/office/drawing/2014/main" id="{95FD511F-E867-7FD6-7BF3-7066492EE5A1}"/>
                </a:ext>
              </a:extLst>
            </p:cNvPr>
            <p:cNvSpPr/>
            <p:nvPr/>
          </p:nvSpPr>
          <p:spPr>
            <a:xfrm>
              <a:off x="1016782" y="3424834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DAA4A4D-9DDE-FE8F-579C-B9A5CBE543B3}"/>
                </a:ext>
              </a:extLst>
            </p:cNvPr>
            <p:cNvSpPr txBox="1"/>
            <p:nvPr/>
          </p:nvSpPr>
          <p:spPr>
            <a:xfrm>
              <a:off x="1445748" y="3406196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13" name="Signe Plus 12">
              <a:extLst>
                <a:ext uri="{FF2B5EF4-FFF2-40B4-BE49-F238E27FC236}">
                  <a16:creationId xmlns:a16="http://schemas.microsoft.com/office/drawing/2014/main" id="{185A85E3-2F72-D26D-FDD8-51C6596262F2}"/>
                </a:ext>
              </a:extLst>
            </p:cNvPr>
            <p:cNvSpPr/>
            <p:nvPr/>
          </p:nvSpPr>
          <p:spPr>
            <a:xfrm>
              <a:off x="1965642" y="3483754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Hexagone 13">
              <a:extLst>
                <a:ext uri="{FF2B5EF4-FFF2-40B4-BE49-F238E27FC236}">
                  <a16:creationId xmlns:a16="http://schemas.microsoft.com/office/drawing/2014/main" id="{F8849434-526F-F41B-DE35-D575A7B8712A}"/>
                </a:ext>
              </a:extLst>
            </p:cNvPr>
            <p:cNvSpPr/>
            <p:nvPr/>
          </p:nvSpPr>
          <p:spPr>
            <a:xfrm rot="5400000">
              <a:off x="2487402" y="284243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378C27E-EDED-A1A9-01DE-B4DEEE7EF7B6}"/>
                </a:ext>
              </a:extLst>
            </p:cNvPr>
            <p:cNvSpPr/>
            <p:nvPr/>
          </p:nvSpPr>
          <p:spPr>
            <a:xfrm>
              <a:off x="1068565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66FAFFF-4241-C013-18F2-BC2EC9719D5E}"/>
                </a:ext>
              </a:extLst>
            </p:cNvPr>
            <p:cNvSpPr/>
            <p:nvPr/>
          </p:nvSpPr>
          <p:spPr>
            <a:xfrm>
              <a:off x="143489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90F0B30B-3E3B-4BA8-FF5D-80EFE0DB45EA}"/>
                </a:ext>
              </a:extLst>
            </p:cNvPr>
            <p:cNvSpPr/>
            <p:nvPr/>
          </p:nvSpPr>
          <p:spPr>
            <a:xfrm>
              <a:off x="179771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197217F-0BFD-CECA-B131-BFB6011BC4B4}"/>
                </a:ext>
              </a:extLst>
            </p:cNvPr>
            <p:cNvSpPr/>
            <p:nvPr/>
          </p:nvSpPr>
          <p:spPr>
            <a:xfrm>
              <a:off x="2259151" y="3429754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7D9CF1B5-7CA4-3EA8-E093-9F95E3CC748C}"/>
                </a:ext>
              </a:extLst>
            </p:cNvPr>
            <p:cNvCxnSpPr>
              <a:cxnSpLocks/>
            </p:cNvCxnSpPr>
            <p:nvPr/>
          </p:nvCxnSpPr>
          <p:spPr>
            <a:xfrm>
              <a:off x="2199972" y="3022436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57E2D47D-D8B6-B31D-0410-5BFC5B3A4261}"/>
                </a:ext>
              </a:extLst>
            </p:cNvPr>
            <p:cNvSpPr txBox="1"/>
            <p:nvPr/>
          </p:nvSpPr>
          <p:spPr>
            <a:xfrm>
              <a:off x="989275" y="1085172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3 troupes vers la tuile de commandement</a:t>
              </a:r>
            </a:p>
          </p:txBody>
        </p:sp>
        <p:sp>
          <p:nvSpPr>
            <p:cNvPr id="153" name="ZoneTexte 152">
              <a:extLst>
                <a:ext uri="{FF2B5EF4-FFF2-40B4-BE49-F238E27FC236}">
                  <a16:creationId xmlns:a16="http://schemas.microsoft.com/office/drawing/2014/main" id="{6B8F023B-73A6-9D60-8CF7-B311634582F3}"/>
                </a:ext>
              </a:extLst>
            </p:cNvPr>
            <p:cNvSpPr txBox="1"/>
            <p:nvPr/>
          </p:nvSpPr>
          <p:spPr>
            <a:xfrm>
              <a:off x="1016782" y="1762076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F531564-38BE-334E-FCC9-939EC1151BAA}"/>
                </a:ext>
              </a:extLst>
            </p:cNvPr>
            <p:cNvSpPr txBox="1"/>
            <p:nvPr/>
          </p:nvSpPr>
          <p:spPr>
            <a:xfrm>
              <a:off x="1003695" y="22578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9553E3-0B9E-D5AB-571A-B87B78DAA342}"/>
              </a:ext>
            </a:extLst>
          </p:cNvPr>
          <p:cNvGrpSpPr/>
          <p:nvPr/>
        </p:nvGrpSpPr>
        <p:grpSpPr>
          <a:xfrm>
            <a:off x="3517508" y="557331"/>
            <a:ext cx="2124000" cy="3312000"/>
            <a:chOff x="3517508" y="557331"/>
            <a:chExt cx="2124000" cy="331200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6F5C2CD-D935-621D-36D8-0FD45B389373}"/>
                </a:ext>
              </a:extLst>
            </p:cNvPr>
            <p:cNvSpPr/>
            <p:nvPr/>
          </p:nvSpPr>
          <p:spPr>
            <a:xfrm>
              <a:off x="3517508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FC3B1CB-2347-A8DD-CC42-35D922F3EA9A}"/>
                </a:ext>
              </a:extLst>
            </p:cNvPr>
            <p:cNvSpPr/>
            <p:nvPr/>
          </p:nvSpPr>
          <p:spPr>
            <a:xfrm>
              <a:off x="3517508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2+</a:t>
              </a:r>
            </a:p>
          </p:txBody>
        </p:sp>
        <p:sp>
          <p:nvSpPr>
            <p:cNvPr id="156" name="Cercle : creux 155">
              <a:extLst>
                <a:ext uri="{FF2B5EF4-FFF2-40B4-BE49-F238E27FC236}">
                  <a16:creationId xmlns:a16="http://schemas.microsoft.com/office/drawing/2014/main" id="{439CCA5A-A497-BE93-B50F-43CE81FE00BD}"/>
                </a:ext>
              </a:extLst>
            </p:cNvPr>
            <p:cNvSpPr/>
            <p:nvPr/>
          </p:nvSpPr>
          <p:spPr>
            <a:xfrm>
              <a:off x="3629888" y="340517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D1C38CCA-4D45-383B-93E2-8F5FD1E66042}"/>
                </a:ext>
              </a:extLst>
            </p:cNvPr>
            <p:cNvSpPr txBox="1"/>
            <p:nvPr/>
          </p:nvSpPr>
          <p:spPr>
            <a:xfrm>
              <a:off x="4058854" y="3386532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158" name="Signe Plus 157">
              <a:extLst>
                <a:ext uri="{FF2B5EF4-FFF2-40B4-BE49-F238E27FC236}">
                  <a16:creationId xmlns:a16="http://schemas.microsoft.com/office/drawing/2014/main" id="{531771F8-57F1-E423-9C4B-73D29578CA04}"/>
                </a:ext>
              </a:extLst>
            </p:cNvPr>
            <p:cNvSpPr/>
            <p:nvPr/>
          </p:nvSpPr>
          <p:spPr>
            <a:xfrm>
              <a:off x="4578748" y="3464090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Hexagone 158">
              <a:extLst>
                <a:ext uri="{FF2B5EF4-FFF2-40B4-BE49-F238E27FC236}">
                  <a16:creationId xmlns:a16="http://schemas.microsoft.com/office/drawing/2014/main" id="{769C5E5C-3424-3007-9E82-705CABA71FB2}"/>
                </a:ext>
              </a:extLst>
            </p:cNvPr>
            <p:cNvSpPr/>
            <p:nvPr/>
          </p:nvSpPr>
          <p:spPr>
            <a:xfrm rot="5400000">
              <a:off x="4892235" y="282254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185E6853-9116-0F10-6EB7-48157116DBD2}"/>
                </a:ext>
              </a:extLst>
            </p:cNvPr>
            <p:cNvSpPr/>
            <p:nvPr/>
          </p:nvSpPr>
          <p:spPr>
            <a:xfrm>
              <a:off x="383972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C9C14C52-486D-D4F7-4247-0673FE7C6E7E}"/>
                </a:ext>
              </a:extLst>
            </p:cNvPr>
            <p:cNvSpPr/>
            <p:nvPr/>
          </p:nvSpPr>
          <p:spPr>
            <a:xfrm>
              <a:off x="420254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15589469-2DE8-3F18-350C-B3D291B76D9C}"/>
                </a:ext>
              </a:extLst>
            </p:cNvPr>
            <p:cNvSpPr/>
            <p:nvPr/>
          </p:nvSpPr>
          <p:spPr>
            <a:xfrm>
              <a:off x="4872257" y="3410090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4" name="Connecteur droit avec flèche 173">
              <a:extLst>
                <a:ext uri="{FF2B5EF4-FFF2-40B4-BE49-F238E27FC236}">
                  <a16:creationId xmlns:a16="http://schemas.microsoft.com/office/drawing/2014/main" id="{6FEFDB93-D9D4-A4DC-905C-8F57011FD091}"/>
                </a:ext>
              </a:extLst>
            </p:cNvPr>
            <p:cNvCxnSpPr>
              <a:cxnSpLocks/>
            </p:cNvCxnSpPr>
            <p:nvPr/>
          </p:nvCxnSpPr>
          <p:spPr>
            <a:xfrm>
              <a:off x="4604805" y="300254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ZoneTexte 174">
              <a:extLst>
                <a:ext uri="{FF2B5EF4-FFF2-40B4-BE49-F238E27FC236}">
                  <a16:creationId xmlns:a16="http://schemas.microsoft.com/office/drawing/2014/main" id="{1CA830AB-D624-42AB-69C6-772C75788503}"/>
                </a:ext>
              </a:extLst>
            </p:cNvPr>
            <p:cNvSpPr txBox="1"/>
            <p:nvPr/>
          </p:nvSpPr>
          <p:spPr>
            <a:xfrm>
              <a:off x="3602381" y="1065508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2 troupes vers la tuile de commandement</a:t>
              </a:r>
            </a:p>
          </p:txBody>
        </p:sp>
        <p:sp>
          <p:nvSpPr>
            <p:cNvPr id="176" name="ZoneTexte 175">
              <a:extLst>
                <a:ext uri="{FF2B5EF4-FFF2-40B4-BE49-F238E27FC236}">
                  <a16:creationId xmlns:a16="http://schemas.microsoft.com/office/drawing/2014/main" id="{3A7CB192-E339-187F-ECA4-B61B4030E8E7}"/>
                </a:ext>
              </a:extLst>
            </p:cNvPr>
            <p:cNvSpPr txBox="1"/>
            <p:nvPr/>
          </p:nvSpPr>
          <p:spPr>
            <a:xfrm>
              <a:off x="3629888" y="1742412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68B770E-E6AD-863A-EFCB-593F8D3DAD2F}"/>
                </a:ext>
              </a:extLst>
            </p:cNvPr>
            <p:cNvSpPr txBox="1"/>
            <p:nvPr/>
          </p:nvSpPr>
          <p:spPr>
            <a:xfrm>
              <a:off x="3646113" y="2281635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029D241-7CF5-CDE3-7C86-D52A92AD9D2A}"/>
              </a:ext>
            </a:extLst>
          </p:cNvPr>
          <p:cNvGrpSpPr/>
          <p:nvPr/>
        </p:nvGrpSpPr>
        <p:grpSpPr>
          <a:xfrm>
            <a:off x="6126397" y="557331"/>
            <a:ext cx="2124000" cy="3312000"/>
            <a:chOff x="6126397" y="557331"/>
            <a:chExt cx="2124000" cy="331200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D6E6596-DB44-4B3D-18D9-D7D0F1ABE88E}"/>
                </a:ext>
              </a:extLst>
            </p:cNvPr>
            <p:cNvSpPr/>
            <p:nvPr/>
          </p:nvSpPr>
          <p:spPr>
            <a:xfrm>
              <a:off x="6126397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6A01D8C-7314-03C1-8243-C50FD5F4FEB4}"/>
                </a:ext>
              </a:extLst>
            </p:cNvPr>
            <p:cNvSpPr/>
            <p:nvPr/>
          </p:nvSpPr>
          <p:spPr>
            <a:xfrm>
              <a:off x="6126397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1+</a:t>
              </a:r>
            </a:p>
          </p:txBody>
        </p:sp>
        <p:sp>
          <p:nvSpPr>
            <p:cNvPr id="179" name="Cercle : creux 178">
              <a:extLst>
                <a:ext uri="{FF2B5EF4-FFF2-40B4-BE49-F238E27FC236}">
                  <a16:creationId xmlns:a16="http://schemas.microsoft.com/office/drawing/2014/main" id="{6A8BE1BC-85F2-9A1F-AF25-CCB3F4ABB3FB}"/>
                </a:ext>
              </a:extLst>
            </p:cNvPr>
            <p:cNvSpPr/>
            <p:nvPr/>
          </p:nvSpPr>
          <p:spPr>
            <a:xfrm>
              <a:off x="6238777" y="3395995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82" name="ZoneTexte 181">
              <a:extLst>
                <a:ext uri="{FF2B5EF4-FFF2-40B4-BE49-F238E27FC236}">
                  <a16:creationId xmlns:a16="http://schemas.microsoft.com/office/drawing/2014/main" id="{D506171F-E6CE-4191-1D1C-248E5B88A64F}"/>
                </a:ext>
              </a:extLst>
            </p:cNvPr>
            <p:cNvSpPr txBox="1"/>
            <p:nvPr/>
          </p:nvSpPr>
          <p:spPr>
            <a:xfrm>
              <a:off x="6667743" y="3377357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183" name="Signe Plus 182">
              <a:extLst>
                <a:ext uri="{FF2B5EF4-FFF2-40B4-BE49-F238E27FC236}">
                  <a16:creationId xmlns:a16="http://schemas.microsoft.com/office/drawing/2014/main" id="{0564572D-1BBF-B171-51DF-628927387792}"/>
                </a:ext>
              </a:extLst>
            </p:cNvPr>
            <p:cNvSpPr/>
            <p:nvPr/>
          </p:nvSpPr>
          <p:spPr>
            <a:xfrm>
              <a:off x="7187637" y="3454915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4" name="Hexagone 183">
              <a:extLst>
                <a:ext uri="{FF2B5EF4-FFF2-40B4-BE49-F238E27FC236}">
                  <a16:creationId xmlns:a16="http://schemas.microsoft.com/office/drawing/2014/main" id="{081D0B99-CFF4-D28A-5247-8FBF3A737735}"/>
                </a:ext>
              </a:extLst>
            </p:cNvPr>
            <p:cNvSpPr/>
            <p:nvPr/>
          </p:nvSpPr>
          <p:spPr>
            <a:xfrm rot="5400000">
              <a:off x="7301951" y="27861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4EF51FF5-5909-83B7-C18B-8900D0BDD989}"/>
                </a:ext>
              </a:extLst>
            </p:cNvPr>
            <p:cNvSpPr/>
            <p:nvPr/>
          </p:nvSpPr>
          <p:spPr>
            <a:xfrm>
              <a:off x="6612260" y="278619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F712D43C-1F9F-50F7-8E71-B83F16AFB096}"/>
                </a:ext>
              </a:extLst>
            </p:cNvPr>
            <p:cNvSpPr/>
            <p:nvPr/>
          </p:nvSpPr>
          <p:spPr>
            <a:xfrm>
              <a:off x="7481146" y="3400915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1" name="Connecteur droit avec flèche 200">
              <a:extLst>
                <a:ext uri="{FF2B5EF4-FFF2-40B4-BE49-F238E27FC236}">
                  <a16:creationId xmlns:a16="http://schemas.microsoft.com/office/drawing/2014/main" id="{75E71C76-7E20-74A6-2756-06C2E2DAD988}"/>
                </a:ext>
              </a:extLst>
            </p:cNvPr>
            <p:cNvCxnSpPr>
              <a:cxnSpLocks/>
            </p:cNvCxnSpPr>
            <p:nvPr/>
          </p:nvCxnSpPr>
          <p:spPr>
            <a:xfrm>
              <a:off x="7014521" y="296619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ZoneTexte 201">
              <a:extLst>
                <a:ext uri="{FF2B5EF4-FFF2-40B4-BE49-F238E27FC236}">
                  <a16:creationId xmlns:a16="http://schemas.microsoft.com/office/drawing/2014/main" id="{A2B84F3B-D084-1D8C-91E4-C3FA35D48591}"/>
                </a:ext>
              </a:extLst>
            </p:cNvPr>
            <p:cNvSpPr txBox="1"/>
            <p:nvPr/>
          </p:nvSpPr>
          <p:spPr>
            <a:xfrm>
              <a:off x="6211270" y="1056333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1 troupe vers la tuile de commandement</a:t>
              </a:r>
            </a:p>
          </p:txBody>
        </p:sp>
        <p:sp>
          <p:nvSpPr>
            <p:cNvPr id="203" name="ZoneTexte 202">
              <a:extLst>
                <a:ext uri="{FF2B5EF4-FFF2-40B4-BE49-F238E27FC236}">
                  <a16:creationId xmlns:a16="http://schemas.microsoft.com/office/drawing/2014/main" id="{F7377A34-5130-E49C-5440-EDC15DF0D97A}"/>
                </a:ext>
              </a:extLst>
            </p:cNvPr>
            <p:cNvSpPr txBox="1"/>
            <p:nvPr/>
          </p:nvSpPr>
          <p:spPr>
            <a:xfrm>
              <a:off x="6238777" y="1733237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31E8577-6D60-0345-549A-2CE2ADD5B9B1}"/>
                </a:ext>
              </a:extLst>
            </p:cNvPr>
            <p:cNvSpPr txBox="1"/>
            <p:nvPr/>
          </p:nvSpPr>
          <p:spPr>
            <a:xfrm>
              <a:off x="6238777" y="2287048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7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E2106-2F5C-0ABE-F4A3-3B4350F99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6CE18682-2D18-0EFC-060E-A5C6437BF762}"/>
              </a:ext>
            </a:extLst>
          </p:cNvPr>
          <p:cNvGrpSpPr/>
          <p:nvPr/>
        </p:nvGrpSpPr>
        <p:grpSpPr>
          <a:xfrm>
            <a:off x="6279685" y="670670"/>
            <a:ext cx="2124000" cy="3312000"/>
            <a:chOff x="3353723" y="449635"/>
            <a:chExt cx="2124000" cy="3312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812EB79-12AF-E5F7-F27D-31EFAC56C51C}"/>
                </a:ext>
              </a:extLst>
            </p:cNvPr>
            <p:cNvSpPr/>
            <p:nvPr/>
          </p:nvSpPr>
          <p:spPr>
            <a:xfrm>
              <a:off x="3353723" y="449635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444F98D-E5D0-EDC2-0453-82A28B74E024}"/>
                </a:ext>
              </a:extLst>
            </p:cNvPr>
            <p:cNvSpPr/>
            <p:nvPr/>
          </p:nvSpPr>
          <p:spPr>
            <a:xfrm>
              <a:off x="3353723" y="449635"/>
              <a:ext cx="2124000" cy="432000"/>
            </a:xfrm>
            <a:prstGeom prst="rect">
              <a:avLst/>
            </a:prstGeom>
            <a:blipFill dpi="0" rotWithShape="1"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Troupes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B4F6785A-04D7-8057-A2CE-F866F0558B91}"/>
                </a:ext>
              </a:extLst>
            </p:cNvPr>
            <p:cNvSpPr txBox="1"/>
            <p:nvPr/>
          </p:nvSpPr>
          <p:spPr>
            <a:xfrm>
              <a:off x="3529576" y="978478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Disperser en ligne droite des troupes depuis la tuile de commandement</a:t>
              </a:r>
            </a:p>
          </p:txBody>
        </p:sp>
        <p:sp>
          <p:nvSpPr>
            <p:cNvPr id="135" name="Cercle : creux 134">
              <a:extLst>
                <a:ext uri="{FF2B5EF4-FFF2-40B4-BE49-F238E27FC236}">
                  <a16:creationId xmlns:a16="http://schemas.microsoft.com/office/drawing/2014/main" id="{8572C19A-2301-B95C-5D34-3A2DC43DE7F3}"/>
                </a:ext>
              </a:extLst>
            </p:cNvPr>
            <p:cNvSpPr/>
            <p:nvPr/>
          </p:nvSpPr>
          <p:spPr>
            <a:xfrm>
              <a:off x="3416233" y="3312619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36" name="Hexagone 135">
              <a:extLst>
                <a:ext uri="{FF2B5EF4-FFF2-40B4-BE49-F238E27FC236}">
                  <a16:creationId xmlns:a16="http://schemas.microsoft.com/office/drawing/2014/main" id="{D8B8DDD3-8FC8-B9DF-0290-8E7A85CFB62D}"/>
                </a:ext>
              </a:extLst>
            </p:cNvPr>
            <p:cNvSpPr/>
            <p:nvPr/>
          </p:nvSpPr>
          <p:spPr>
            <a:xfrm rot="5400000">
              <a:off x="4834602" y="2764056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Hexagone 137">
              <a:extLst>
                <a:ext uri="{FF2B5EF4-FFF2-40B4-BE49-F238E27FC236}">
                  <a16:creationId xmlns:a16="http://schemas.microsoft.com/office/drawing/2014/main" id="{51261354-CED5-840E-7EA0-DFC340E826C6}"/>
                </a:ext>
              </a:extLst>
            </p:cNvPr>
            <p:cNvSpPr/>
            <p:nvPr/>
          </p:nvSpPr>
          <p:spPr>
            <a:xfrm rot="5400000">
              <a:off x="4425327" y="2764056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Hexagone 138">
              <a:extLst>
                <a:ext uri="{FF2B5EF4-FFF2-40B4-BE49-F238E27FC236}">
                  <a16:creationId xmlns:a16="http://schemas.microsoft.com/office/drawing/2014/main" id="{5480D1CF-C5E9-2160-B43D-67BA4B56339B}"/>
                </a:ext>
              </a:extLst>
            </p:cNvPr>
            <p:cNvSpPr/>
            <p:nvPr/>
          </p:nvSpPr>
          <p:spPr>
            <a:xfrm rot="5400000">
              <a:off x="4016052" y="2773989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90BFFA79-5A87-BEE5-B351-0C2110C9F139}"/>
                </a:ext>
              </a:extLst>
            </p:cNvPr>
            <p:cNvSpPr/>
            <p:nvPr/>
          </p:nvSpPr>
          <p:spPr>
            <a:xfrm rot="5400000">
              <a:off x="3602549" y="277398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2" name="Connecteur droit avec flèche 141">
              <a:extLst>
                <a:ext uri="{FF2B5EF4-FFF2-40B4-BE49-F238E27FC236}">
                  <a16:creationId xmlns:a16="http://schemas.microsoft.com/office/drawing/2014/main" id="{49D6ABEF-A225-592E-6C37-6E10AC62FEB5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49" y="294803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46273A48-C504-8EED-C705-119D0E637657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89809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BB248922-C3D6-3CB6-AB13-BD398A21C897}"/>
                </a:ext>
              </a:extLst>
            </p:cNvPr>
            <p:cNvCxnSpPr>
              <a:cxnSpLocks/>
            </p:cNvCxnSpPr>
            <p:nvPr/>
          </p:nvCxnSpPr>
          <p:spPr>
            <a:xfrm>
              <a:off x="3822371" y="2951116"/>
              <a:ext cx="4981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6B06E22E-6794-D400-E3A9-346A5D56359C}"/>
                </a:ext>
              </a:extLst>
            </p:cNvPr>
            <p:cNvSpPr/>
            <p:nvPr/>
          </p:nvSpPr>
          <p:spPr>
            <a:xfrm>
              <a:off x="3710549" y="2867116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B3A02F8-589B-D683-D484-277CEB0C5E46}"/>
                </a:ext>
              </a:extLst>
            </p:cNvPr>
            <p:cNvSpPr txBox="1"/>
            <p:nvPr/>
          </p:nvSpPr>
          <p:spPr>
            <a:xfrm>
              <a:off x="3555669" y="19964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5A62801-B27C-E519-1214-0D40BB6364DD}"/>
              </a:ext>
            </a:extLst>
          </p:cNvPr>
          <p:cNvGrpSpPr/>
          <p:nvPr/>
        </p:nvGrpSpPr>
        <p:grpSpPr>
          <a:xfrm>
            <a:off x="8843182" y="670670"/>
            <a:ext cx="2124000" cy="3312000"/>
            <a:chOff x="5936273" y="452504"/>
            <a:chExt cx="2124000" cy="3312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5C07A10-1928-31BF-33F3-402574DF6BC0}"/>
                </a:ext>
              </a:extLst>
            </p:cNvPr>
            <p:cNvSpPr/>
            <p:nvPr/>
          </p:nvSpPr>
          <p:spPr>
            <a:xfrm>
              <a:off x="5936273" y="452504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64517A7-0634-D5AC-4D17-0944BC30504A}"/>
                </a:ext>
              </a:extLst>
            </p:cNvPr>
            <p:cNvSpPr/>
            <p:nvPr/>
          </p:nvSpPr>
          <p:spPr>
            <a:xfrm>
              <a:off x="5936273" y="452504"/>
              <a:ext cx="2124000" cy="432000"/>
            </a:xfrm>
            <a:prstGeom prst="rect">
              <a:avLst/>
            </a:prstGeom>
            <a:blipFill dpi="0" rotWithShape="1"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Troupes</a:t>
              </a:r>
            </a:p>
          </p:txBody>
        </p:sp>
        <p:sp>
          <p:nvSpPr>
            <p:cNvPr id="151" name="Cercle : creux 150">
              <a:extLst>
                <a:ext uri="{FF2B5EF4-FFF2-40B4-BE49-F238E27FC236}">
                  <a16:creationId xmlns:a16="http://schemas.microsoft.com/office/drawing/2014/main" id="{889100D7-8DCE-5F1F-DADA-51BA9C229319}"/>
                </a:ext>
              </a:extLst>
            </p:cNvPr>
            <p:cNvSpPr/>
            <p:nvPr/>
          </p:nvSpPr>
          <p:spPr>
            <a:xfrm>
              <a:off x="6028574" y="323107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52" name="Hexagone 151">
              <a:extLst>
                <a:ext uri="{FF2B5EF4-FFF2-40B4-BE49-F238E27FC236}">
                  <a16:creationId xmlns:a16="http://schemas.microsoft.com/office/drawing/2014/main" id="{60ED3A14-5061-937A-EB11-016FC1E9BA0A}"/>
                </a:ext>
              </a:extLst>
            </p:cNvPr>
            <p:cNvSpPr/>
            <p:nvPr/>
          </p:nvSpPr>
          <p:spPr>
            <a:xfrm rot="5400000">
              <a:off x="7369328" y="2731759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Hexagone 152">
              <a:extLst>
                <a:ext uri="{FF2B5EF4-FFF2-40B4-BE49-F238E27FC236}">
                  <a16:creationId xmlns:a16="http://schemas.microsoft.com/office/drawing/2014/main" id="{A9DA2897-C668-E0DB-248D-E52CCAE54E0C}"/>
                </a:ext>
              </a:extLst>
            </p:cNvPr>
            <p:cNvSpPr/>
            <p:nvPr/>
          </p:nvSpPr>
          <p:spPr>
            <a:xfrm rot="5400000">
              <a:off x="6960053" y="2731759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Hexagone 153">
              <a:extLst>
                <a:ext uri="{FF2B5EF4-FFF2-40B4-BE49-F238E27FC236}">
                  <a16:creationId xmlns:a16="http://schemas.microsoft.com/office/drawing/2014/main" id="{C8297467-F366-D8CE-026F-9A0155492A20}"/>
                </a:ext>
              </a:extLst>
            </p:cNvPr>
            <p:cNvSpPr/>
            <p:nvPr/>
          </p:nvSpPr>
          <p:spPr>
            <a:xfrm rot="5400000">
              <a:off x="6550778" y="2741692"/>
              <a:ext cx="396000" cy="360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Hexagone 154">
              <a:extLst>
                <a:ext uri="{FF2B5EF4-FFF2-40B4-BE49-F238E27FC236}">
                  <a16:creationId xmlns:a16="http://schemas.microsoft.com/office/drawing/2014/main" id="{30A7D28E-35B3-A7D5-C871-AF217D833866}"/>
                </a:ext>
              </a:extLst>
            </p:cNvPr>
            <p:cNvSpPr/>
            <p:nvPr/>
          </p:nvSpPr>
          <p:spPr>
            <a:xfrm rot="5400000">
              <a:off x="6137275" y="27416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6" name="Connecteur droit avec flèche 155">
              <a:extLst>
                <a:ext uri="{FF2B5EF4-FFF2-40B4-BE49-F238E27FC236}">
                  <a16:creationId xmlns:a16="http://schemas.microsoft.com/office/drawing/2014/main" id="{5FA71197-7298-884C-B2A6-674913FE7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4603" y="2915733"/>
              <a:ext cx="130358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DB8FDE3-786A-B58D-2181-68B90B0D910D}"/>
                </a:ext>
              </a:extLst>
            </p:cNvPr>
            <p:cNvSpPr/>
            <p:nvPr/>
          </p:nvSpPr>
          <p:spPr>
            <a:xfrm>
              <a:off x="6658778" y="2831692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76556A27-A4B3-CDCE-380B-FBD46C4983AA}"/>
                </a:ext>
              </a:extLst>
            </p:cNvPr>
            <p:cNvSpPr/>
            <p:nvPr/>
          </p:nvSpPr>
          <p:spPr>
            <a:xfrm>
              <a:off x="7067664" y="2831692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45033CA4-20A6-6192-8AF4-C44DCB439B4F}"/>
                </a:ext>
              </a:extLst>
            </p:cNvPr>
            <p:cNvSpPr/>
            <p:nvPr/>
          </p:nvSpPr>
          <p:spPr>
            <a:xfrm>
              <a:off x="7477145" y="2821759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D971B674-63AE-1E36-9659-560735473050}"/>
                </a:ext>
              </a:extLst>
            </p:cNvPr>
            <p:cNvSpPr txBox="1"/>
            <p:nvPr/>
          </p:nvSpPr>
          <p:spPr>
            <a:xfrm>
              <a:off x="6081624" y="954602"/>
              <a:ext cx="1846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Concentrer en ligne droite des troupes vers la tuile de commandement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DD92ED5-8AC2-07DD-99E1-59FDBD0CC17E}"/>
                </a:ext>
              </a:extLst>
            </p:cNvPr>
            <p:cNvSpPr txBox="1"/>
            <p:nvPr/>
          </p:nvSpPr>
          <p:spPr>
            <a:xfrm>
              <a:off x="6077540" y="2051776"/>
              <a:ext cx="12605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EE1D52C-CCCE-8617-DDEA-953C426081F6}"/>
              </a:ext>
            </a:extLst>
          </p:cNvPr>
          <p:cNvGrpSpPr/>
          <p:nvPr/>
        </p:nvGrpSpPr>
        <p:grpSpPr>
          <a:xfrm>
            <a:off x="3692131" y="670670"/>
            <a:ext cx="2124000" cy="3312000"/>
            <a:chOff x="3692131" y="670670"/>
            <a:chExt cx="2124000" cy="3312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D2FFA34-6703-5F79-A726-51D305C7A46B}"/>
                </a:ext>
              </a:extLst>
            </p:cNvPr>
            <p:cNvSpPr/>
            <p:nvPr/>
          </p:nvSpPr>
          <p:spPr>
            <a:xfrm>
              <a:off x="3692131" y="670670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DAA520B-2C67-904C-50A5-7818C6830EBC}"/>
                </a:ext>
              </a:extLst>
            </p:cNvPr>
            <p:cNvSpPr/>
            <p:nvPr/>
          </p:nvSpPr>
          <p:spPr>
            <a:xfrm>
              <a:off x="3692131" y="670670"/>
              <a:ext cx="2124000" cy="432000"/>
            </a:xfrm>
            <a:prstGeom prst="rect">
              <a:avLst/>
            </a:prstGeom>
            <a:blipFill dpi="0" rotWithShape="1"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Déconstruire donjon</a:t>
              </a:r>
            </a:p>
          </p:txBody>
        </p:sp>
        <p:sp>
          <p:nvSpPr>
            <p:cNvPr id="168" name="Cercle : creux 167">
              <a:extLst>
                <a:ext uri="{FF2B5EF4-FFF2-40B4-BE49-F238E27FC236}">
                  <a16:creationId xmlns:a16="http://schemas.microsoft.com/office/drawing/2014/main" id="{A38EACAC-ABF9-E2E8-FA65-9A5F66BAEE86}"/>
                </a:ext>
              </a:extLst>
            </p:cNvPr>
            <p:cNvSpPr/>
            <p:nvPr/>
          </p:nvSpPr>
          <p:spPr>
            <a:xfrm>
              <a:off x="3787425" y="345600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49" name="Hexagone 48">
              <a:extLst>
                <a:ext uri="{FF2B5EF4-FFF2-40B4-BE49-F238E27FC236}">
                  <a16:creationId xmlns:a16="http://schemas.microsoft.com/office/drawing/2014/main" id="{CF61BF42-E743-4890-2909-43FF939B6BDB}"/>
                </a:ext>
              </a:extLst>
            </p:cNvPr>
            <p:cNvSpPr/>
            <p:nvPr/>
          </p:nvSpPr>
          <p:spPr>
            <a:xfrm rot="5400000">
              <a:off x="3983966" y="2818476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6E8E0EF5-801E-EBDE-D749-974D687E8550}"/>
                </a:ext>
              </a:extLst>
            </p:cNvPr>
            <p:cNvCxnSpPr>
              <a:cxnSpLocks/>
            </p:cNvCxnSpPr>
            <p:nvPr/>
          </p:nvCxnSpPr>
          <p:spPr>
            <a:xfrm>
              <a:off x="4652696" y="3124613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Hexagone 50">
              <a:extLst>
                <a:ext uri="{FF2B5EF4-FFF2-40B4-BE49-F238E27FC236}">
                  <a16:creationId xmlns:a16="http://schemas.microsoft.com/office/drawing/2014/main" id="{329BF7C8-6385-55C1-38C4-5EACE745522F}"/>
                </a:ext>
              </a:extLst>
            </p:cNvPr>
            <p:cNvSpPr/>
            <p:nvPr/>
          </p:nvSpPr>
          <p:spPr>
            <a:xfrm rot="5400000">
              <a:off x="4927801" y="2826000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82F19E-0978-C5B4-9650-2C80E67880CC}"/>
                </a:ext>
              </a:extLst>
            </p:cNvPr>
            <p:cNvSpPr/>
            <p:nvPr/>
          </p:nvSpPr>
          <p:spPr>
            <a:xfrm>
              <a:off x="4202460" y="2944476"/>
              <a:ext cx="180000" cy="3600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6685E4CE-DE5C-F4ED-D218-74FCF91AD663}"/>
                </a:ext>
              </a:extLst>
            </p:cNvPr>
            <p:cNvSpPr/>
            <p:nvPr/>
          </p:nvSpPr>
          <p:spPr>
            <a:xfrm>
              <a:off x="5161801" y="2917255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40194D5-13AC-F70C-52C7-4513CCE15815}"/>
                </a:ext>
              </a:extLst>
            </p:cNvPr>
            <p:cNvSpPr/>
            <p:nvPr/>
          </p:nvSpPr>
          <p:spPr>
            <a:xfrm>
              <a:off x="5301129" y="3124613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FAAE8C71-B057-09DD-B869-1264F57A65DD}"/>
                </a:ext>
              </a:extLst>
            </p:cNvPr>
            <p:cNvSpPr/>
            <p:nvPr/>
          </p:nvSpPr>
          <p:spPr>
            <a:xfrm>
              <a:off x="5027966" y="3124613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9BF93AA9-8381-51F5-D0DA-700E18B0B510}"/>
                </a:ext>
              </a:extLst>
            </p:cNvPr>
            <p:cNvSpPr txBox="1"/>
            <p:nvPr/>
          </p:nvSpPr>
          <p:spPr>
            <a:xfrm>
              <a:off x="3903184" y="1216140"/>
              <a:ext cx="17164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Remplacer le donjon de la tuile de commandement par 3 troupes de la défausse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FE81329-4DE1-59A3-6C3F-A1DE5ECDC0D8}"/>
                </a:ext>
              </a:extLst>
            </p:cNvPr>
            <p:cNvSpPr txBox="1"/>
            <p:nvPr/>
          </p:nvSpPr>
          <p:spPr>
            <a:xfrm>
              <a:off x="3903184" y="2217438"/>
              <a:ext cx="1304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6C645EF4-8976-48D3-CF99-A6F55F6536BD}"/>
              </a:ext>
            </a:extLst>
          </p:cNvPr>
          <p:cNvGrpSpPr/>
          <p:nvPr/>
        </p:nvGrpSpPr>
        <p:grpSpPr>
          <a:xfrm>
            <a:off x="1050862" y="649660"/>
            <a:ext cx="2124000" cy="3312000"/>
            <a:chOff x="793687" y="449635"/>
            <a:chExt cx="2124000" cy="331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F646F0C-A432-C499-8A8D-05F82B29C6A3}"/>
                </a:ext>
              </a:extLst>
            </p:cNvPr>
            <p:cNvSpPr/>
            <p:nvPr/>
          </p:nvSpPr>
          <p:spPr>
            <a:xfrm>
              <a:off x="793687" y="449635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24B380-593F-69E5-FD60-697BE2435774}"/>
                </a:ext>
              </a:extLst>
            </p:cNvPr>
            <p:cNvSpPr/>
            <p:nvPr/>
          </p:nvSpPr>
          <p:spPr>
            <a:xfrm>
              <a:off x="793687" y="449635"/>
              <a:ext cx="2124000" cy="432000"/>
            </a:xfrm>
            <a:prstGeom prst="rect">
              <a:avLst/>
            </a:prstGeom>
            <a:blipFill dpi="0" rotWithShape="1">
              <a:blip r:embed="rId4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Construire donjon</a:t>
              </a:r>
            </a:p>
          </p:txBody>
        </p:sp>
        <p:sp>
          <p:nvSpPr>
            <p:cNvPr id="30" name="Cercle : creux 29">
              <a:extLst>
                <a:ext uri="{FF2B5EF4-FFF2-40B4-BE49-F238E27FC236}">
                  <a16:creationId xmlns:a16="http://schemas.microsoft.com/office/drawing/2014/main" id="{0F13CAE8-EAC4-A832-33EE-97829109A0B2}"/>
                </a:ext>
              </a:extLst>
            </p:cNvPr>
            <p:cNvSpPr/>
            <p:nvPr/>
          </p:nvSpPr>
          <p:spPr>
            <a:xfrm>
              <a:off x="896578" y="3279227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76810FEC-4234-E410-9FD7-EF4E8A58DCCB}"/>
                </a:ext>
              </a:extLst>
            </p:cNvPr>
            <p:cNvSpPr/>
            <p:nvPr/>
          </p:nvSpPr>
          <p:spPr>
            <a:xfrm rot="5400000">
              <a:off x="1011649" y="2607001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66F040FF-797B-DFE8-DC07-79AA08FF323B}"/>
                </a:ext>
              </a:extLst>
            </p:cNvPr>
            <p:cNvSpPr/>
            <p:nvPr/>
          </p:nvSpPr>
          <p:spPr>
            <a:xfrm>
              <a:off x="1245649" y="2677922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A8FA853-F1F5-CBC9-B80A-C66879DA84D3}"/>
                </a:ext>
              </a:extLst>
            </p:cNvPr>
            <p:cNvSpPr/>
            <p:nvPr/>
          </p:nvSpPr>
          <p:spPr>
            <a:xfrm>
              <a:off x="1375166" y="2897448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844F085A-DFBB-1890-4B39-AB0852E96500}"/>
                </a:ext>
              </a:extLst>
            </p:cNvPr>
            <p:cNvSpPr/>
            <p:nvPr/>
          </p:nvSpPr>
          <p:spPr>
            <a:xfrm>
              <a:off x="1104519" y="2891944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1316DB42-A211-D3E7-C93B-5B7A6CA6BEBD}"/>
                </a:ext>
              </a:extLst>
            </p:cNvPr>
            <p:cNvSpPr/>
            <p:nvPr/>
          </p:nvSpPr>
          <p:spPr>
            <a:xfrm rot="5400000">
              <a:off x="2070762" y="2607834"/>
              <a:ext cx="648000" cy="612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8284D1-3DCD-251E-B58E-35812B6F6942}"/>
                </a:ext>
              </a:extLst>
            </p:cNvPr>
            <p:cNvSpPr/>
            <p:nvPr/>
          </p:nvSpPr>
          <p:spPr>
            <a:xfrm>
              <a:off x="2315375" y="2719973"/>
              <a:ext cx="180000" cy="3600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95AA0147-48AA-89A7-638F-D87486ABA978}"/>
                </a:ext>
              </a:extLst>
            </p:cNvPr>
            <p:cNvSpPr txBox="1"/>
            <p:nvPr/>
          </p:nvSpPr>
          <p:spPr>
            <a:xfrm>
              <a:off x="945535" y="1001789"/>
              <a:ext cx="17164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Défausser 3 troupes de la tuile de commandement pour construire un donjon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F75B67FE-E74E-0F06-207B-ECDF1FAB9828}"/>
                </a:ext>
              </a:extLst>
            </p:cNvPr>
            <p:cNvCxnSpPr>
              <a:cxnSpLocks/>
            </p:cNvCxnSpPr>
            <p:nvPr/>
          </p:nvCxnSpPr>
          <p:spPr>
            <a:xfrm>
              <a:off x="1732038" y="2902753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03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0DB1D-EE11-0D4C-17F1-B7D27A01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>
            <a:extLst>
              <a:ext uri="{FF2B5EF4-FFF2-40B4-BE49-F238E27FC236}">
                <a16:creationId xmlns:a16="http://schemas.microsoft.com/office/drawing/2014/main" id="{B1A1C7D6-A22C-2555-C875-EA47223D554D}"/>
              </a:ext>
            </a:extLst>
          </p:cNvPr>
          <p:cNvGrpSpPr/>
          <p:nvPr/>
        </p:nvGrpSpPr>
        <p:grpSpPr>
          <a:xfrm>
            <a:off x="1336612" y="1773000"/>
            <a:ext cx="2124000" cy="3312000"/>
            <a:chOff x="1050862" y="649660"/>
            <a:chExt cx="2124000" cy="331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352D1C-0C48-E0D2-B531-F51EED65CFE5}"/>
                </a:ext>
              </a:extLst>
            </p:cNvPr>
            <p:cNvSpPr/>
            <p:nvPr/>
          </p:nvSpPr>
          <p:spPr>
            <a:xfrm>
              <a:off x="1050862" y="649660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8D16CCE-4FD2-AF43-0EA7-F904854BA7ED}"/>
                </a:ext>
              </a:extLst>
            </p:cNvPr>
            <p:cNvSpPr/>
            <p:nvPr/>
          </p:nvSpPr>
          <p:spPr>
            <a:xfrm>
              <a:off x="1050862" y="649660"/>
              <a:ext cx="2124000" cy="432000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Courroux de la Terre</a:t>
              </a:r>
            </a:p>
          </p:txBody>
        </p:sp>
        <p:sp>
          <p:nvSpPr>
            <p:cNvPr id="30" name="Cercle : creux 29">
              <a:extLst>
                <a:ext uri="{FF2B5EF4-FFF2-40B4-BE49-F238E27FC236}">
                  <a16:creationId xmlns:a16="http://schemas.microsoft.com/office/drawing/2014/main" id="{6DDA0D92-CD28-A838-7BEA-25E1529F836C}"/>
                </a:ext>
              </a:extLst>
            </p:cNvPr>
            <p:cNvSpPr/>
            <p:nvPr/>
          </p:nvSpPr>
          <p:spPr>
            <a:xfrm>
              <a:off x="1153753" y="347925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637641AC-32E6-9302-FC12-10631049640F}"/>
                </a:ext>
              </a:extLst>
            </p:cNvPr>
            <p:cNvSpPr txBox="1"/>
            <p:nvPr/>
          </p:nvSpPr>
          <p:spPr>
            <a:xfrm>
              <a:off x="1158474" y="1194957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12882FA1-56A9-B4F1-507E-559201D97C64}"/>
                </a:ext>
              </a:extLst>
            </p:cNvPr>
            <p:cNvCxnSpPr>
              <a:cxnSpLocks/>
            </p:cNvCxnSpPr>
            <p:nvPr/>
          </p:nvCxnSpPr>
          <p:spPr>
            <a:xfrm>
              <a:off x="1989213" y="2994626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DC5C4230-FF91-CA65-094D-429ED31F12B8}"/>
                </a:ext>
              </a:extLst>
            </p:cNvPr>
            <p:cNvSpPr/>
            <p:nvPr/>
          </p:nvSpPr>
          <p:spPr>
            <a:xfrm rot="5400000">
              <a:off x="2312880" y="2719707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D4FD6A88-1C8D-72A6-F2E0-FAE9B03462F2}"/>
                </a:ext>
              </a:extLst>
            </p:cNvPr>
            <p:cNvSpPr/>
            <p:nvPr/>
          </p:nvSpPr>
          <p:spPr>
            <a:xfrm rot="5400000">
              <a:off x="1256928" y="2699707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251501-C1F4-C07E-2333-0587B30415F8}"/>
                </a:ext>
              </a:extLst>
            </p:cNvPr>
            <p:cNvSpPr/>
            <p:nvPr/>
          </p:nvSpPr>
          <p:spPr>
            <a:xfrm>
              <a:off x="1482704" y="2825707"/>
              <a:ext cx="180000" cy="360000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DEC5B1D2-7BA2-409D-32AD-466A633C273D}"/>
                </a:ext>
              </a:extLst>
            </p:cNvPr>
            <p:cNvSpPr txBox="1"/>
            <p:nvPr/>
          </p:nvSpPr>
          <p:spPr>
            <a:xfrm>
              <a:off x="1158474" y="1585253"/>
              <a:ext cx="16672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détruire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donjons adverses et alliés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2E2C7775-8B01-0470-FFF5-3FF66BA50E2A}"/>
              </a:ext>
            </a:extLst>
          </p:cNvPr>
          <p:cNvGrpSpPr/>
          <p:nvPr/>
        </p:nvGrpSpPr>
        <p:grpSpPr>
          <a:xfrm>
            <a:off x="4591336" y="1773000"/>
            <a:ext cx="2124000" cy="3312000"/>
            <a:chOff x="4305586" y="649660"/>
            <a:chExt cx="2124000" cy="33120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677897D-5302-C6FF-4A6F-5512BB298694}"/>
                </a:ext>
              </a:extLst>
            </p:cNvPr>
            <p:cNvSpPr/>
            <p:nvPr/>
          </p:nvSpPr>
          <p:spPr>
            <a:xfrm>
              <a:off x="4305586" y="649660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D24574F-9D26-32A4-CE8F-490062A7A5E6}"/>
                </a:ext>
              </a:extLst>
            </p:cNvPr>
            <p:cNvSpPr/>
            <p:nvPr/>
          </p:nvSpPr>
          <p:spPr>
            <a:xfrm>
              <a:off x="4305586" y="649660"/>
              <a:ext cx="2124000" cy="432000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Malédiction Noire</a:t>
              </a:r>
            </a:p>
          </p:txBody>
        </p:sp>
        <p:sp>
          <p:nvSpPr>
            <p:cNvPr id="168" name="Cercle : creux 167">
              <a:extLst>
                <a:ext uri="{FF2B5EF4-FFF2-40B4-BE49-F238E27FC236}">
                  <a16:creationId xmlns:a16="http://schemas.microsoft.com/office/drawing/2014/main" id="{64B8A5E6-DD2B-A9ED-BC04-6933CA935FC7}"/>
                </a:ext>
              </a:extLst>
            </p:cNvPr>
            <p:cNvSpPr/>
            <p:nvPr/>
          </p:nvSpPr>
          <p:spPr>
            <a:xfrm>
              <a:off x="4400880" y="343499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D6A862C6-8E9C-BEB0-DB00-EC7D85A2EEC2}"/>
                </a:ext>
              </a:extLst>
            </p:cNvPr>
            <p:cNvCxnSpPr>
              <a:cxnSpLocks/>
            </p:cNvCxnSpPr>
            <p:nvPr/>
          </p:nvCxnSpPr>
          <p:spPr>
            <a:xfrm>
              <a:off x="5266151" y="2995451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5A1F18C0-968D-D275-44BA-2C16B8119BD8}"/>
                </a:ext>
              </a:extLst>
            </p:cNvPr>
            <p:cNvSpPr/>
            <p:nvPr/>
          </p:nvSpPr>
          <p:spPr>
            <a:xfrm rot="5400000">
              <a:off x="4546780" y="2719707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7010EBF-601B-6C50-9ECE-4EAE7039F044}"/>
                </a:ext>
              </a:extLst>
            </p:cNvPr>
            <p:cNvSpPr/>
            <p:nvPr/>
          </p:nvSpPr>
          <p:spPr>
            <a:xfrm>
              <a:off x="4780780" y="2811345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B804AF2C-87FF-8427-E90A-0A07FEA1C4D6}"/>
                </a:ext>
              </a:extLst>
            </p:cNvPr>
            <p:cNvSpPr/>
            <p:nvPr/>
          </p:nvSpPr>
          <p:spPr>
            <a:xfrm>
              <a:off x="4920108" y="3018703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C3222A5F-C8B3-D407-1A70-E99CC30D5A60}"/>
                </a:ext>
              </a:extLst>
            </p:cNvPr>
            <p:cNvSpPr/>
            <p:nvPr/>
          </p:nvSpPr>
          <p:spPr>
            <a:xfrm>
              <a:off x="4646945" y="3018703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8A0DAA24-851D-C876-E4E4-03EE20740855}"/>
                </a:ext>
              </a:extLst>
            </p:cNvPr>
            <p:cNvSpPr/>
            <p:nvPr/>
          </p:nvSpPr>
          <p:spPr>
            <a:xfrm rot="5400000">
              <a:off x="5580386" y="2717588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9EE2F53-FA08-F0A2-69CB-23651F4574C5}"/>
                </a:ext>
              </a:extLst>
            </p:cNvPr>
            <p:cNvSpPr txBox="1"/>
            <p:nvPr/>
          </p:nvSpPr>
          <p:spPr>
            <a:xfrm>
              <a:off x="4421433" y="1567458"/>
              <a:ext cx="19708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envoyer en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défausse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troupes adverses et alliées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40A310D1-A2EB-3299-A2F1-03268FF1FDD0}"/>
                </a:ext>
              </a:extLst>
            </p:cNvPr>
            <p:cNvSpPr txBox="1"/>
            <p:nvPr/>
          </p:nvSpPr>
          <p:spPr>
            <a:xfrm>
              <a:off x="4392618" y="1194957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sp>
          <p:nvSpPr>
            <p:cNvPr id="57" name="Signe de multiplication 56">
              <a:extLst>
                <a:ext uri="{FF2B5EF4-FFF2-40B4-BE49-F238E27FC236}">
                  <a16:creationId xmlns:a16="http://schemas.microsoft.com/office/drawing/2014/main" id="{043C46D5-5CFB-45F3-FB19-8F9DA9BF20E6}"/>
                </a:ext>
              </a:extLst>
            </p:cNvPr>
            <p:cNvSpPr/>
            <p:nvPr/>
          </p:nvSpPr>
          <p:spPr>
            <a:xfrm>
              <a:off x="5634386" y="2750822"/>
              <a:ext cx="540000" cy="540000"/>
            </a:xfrm>
            <a:prstGeom prst="mathMultiply">
              <a:avLst>
                <a:gd name="adj1" fmla="val 173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2FB62EB0-AB80-2C1C-F7CA-82667DB1961E}"/>
              </a:ext>
            </a:extLst>
          </p:cNvPr>
          <p:cNvGrpSpPr/>
          <p:nvPr/>
        </p:nvGrpSpPr>
        <p:grpSpPr>
          <a:xfrm>
            <a:off x="8007813" y="1773000"/>
            <a:ext cx="2124000" cy="3312000"/>
            <a:chOff x="7722063" y="649660"/>
            <a:chExt cx="2124000" cy="3312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B783C88-09D4-B920-5219-253D1BB4DF93}"/>
                </a:ext>
              </a:extLst>
            </p:cNvPr>
            <p:cNvSpPr/>
            <p:nvPr/>
          </p:nvSpPr>
          <p:spPr>
            <a:xfrm>
              <a:off x="7722063" y="649660"/>
              <a:ext cx="2124000" cy="3312000"/>
            </a:xfrm>
            <a:prstGeom prst="rect">
              <a:avLst/>
            </a:prstGeom>
            <a:blipFill dpi="0" rotWithShape="1">
              <a:blip r:embed="rId3">
                <a:alphaModFix amt="9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FFD93F7-9F19-EF87-16A6-D0525A1979D8}"/>
                </a:ext>
              </a:extLst>
            </p:cNvPr>
            <p:cNvSpPr/>
            <p:nvPr/>
          </p:nvSpPr>
          <p:spPr>
            <a:xfrm>
              <a:off x="7722063" y="649660"/>
              <a:ext cx="2124000" cy="432000"/>
            </a:xfrm>
            <a:prstGeom prst="rect">
              <a:avLst/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WatercolorSponge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Vent de Sédition</a:t>
              </a:r>
            </a:p>
          </p:txBody>
        </p:sp>
        <p:sp>
          <p:nvSpPr>
            <p:cNvPr id="135" name="Cercle : creux 134">
              <a:extLst>
                <a:ext uri="{FF2B5EF4-FFF2-40B4-BE49-F238E27FC236}">
                  <a16:creationId xmlns:a16="http://schemas.microsoft.com/office/drawing/2014/main" id="{2493ADEA-AE82-121D-BA4A-98906C4EA163}"/>
                </a:ext>
              </a:extLst>
            </p:cNvPr>
            <p:cNvSpPr/>
            <p:nvPr/>
          </p:nvSpPr>
          <p:spPr>
            <a:xfrm>
              <a:off x="7808889" y="3458242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6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62795F4E-2AC2-74DB-866B-FC46622D1A91}"/>
                </a:ext>
              </a:extLst>
            </p:cNvPr>
            <p:cNvCxnSpPr>
              <a:cxnSpLocks/>
            </p:cNvCxnSpPr>
            <p:nvPr/>
          </p:nvCxnSpPr>
          <p:spPr>
            <a:xfrm>
              <a:off x="8631611" y="2990566"/>
              <a:ext cx="281448" cy="738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Hexagone 37">
              <a:extLst>
                <a:ext uri="{FF2B5EF4-FFF2-40B4-BE49-F238E27FC236}">
                  <a16:creationId xmlns:a16="http://schemas.microsoft.com/office/drawing/2014/main" id="{1C4214E0-FCE6-1949-299E-EFA0D4E0DBC5}"/>
                </a:ext>
              </a:extLst>
            </p:cNvPr>
            <p:cNvSpPr/>
            <p:nvPr/>
          </p:nvSpPr>
          <p:spPr>
            <a:xfrm rot="5400000">
              <a:off x="7912240" y="2714822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FEEE570-16E0-FAEE-6532-4BE41A6C446F}"/>
                </a:ext>
              </a:extLst>
            </p:cNvPr>
            <p:cNvSpPr/>
            <p:nvPr/>
          </p:nvSpPr>
          <p:spPr>
            <a:xfrm>
              <a:off x="8146240" y="2806460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0E42F229-B64C-FA00-5B5C-015C1278323C}"/>
                </a:ext>
              </a:extLst>
            </p:cNvPr>
            <p:cNvSpPr/>
            <p:nvPr/>
          </p:nvSpPr>
          <p:spPr>
            <a:xfrm>
              <a:off x="8285568" y="3013818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E671735-F16E-4EDD-47FF-159B8EA0E485}"/>
                </a:ext>
              </a:extLst>
            </p:cNvPr>
            <p:cNvSpPr/>
            <p:nvPr/>
          </p:nvSpPr>
          <p:spPr>
            <a:xfrm>
              <a:off x="8012405" y="3013818"/>
              <a:ext cx="180000" cy="180000"/>
            </a:xfrm>
            <a:prstGeom prst="ellipse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Hexagone 41">
              <a:extLst>
                <a:ext uri="{FF2B5EF4-FFF2-40B4-BE49-F238E27FC236}">
                  <a16:creationId xmlns:a16="http://schemas.microsoft.com/office/drawing/2014/main" id="{D4C085F7-E5DE-33DF-636D-6998B6D0B844}"/>
                </a:ext>
              </a:extLst>
            </p:cNvPr>
            <p:cNvSpPr/>
            <p:nvPr/>
          </p:nvSpPr>
          <p:spPr>
            <a:xfrm rot="5400000">
              <a:off x="8945846" y="2712703"/>
              <a:ext cx="648000" cy="612000"/>
            </a:xfrm>
            <a:prstGeom prst="hexagon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15EBFA40-D12E-7CD7-813F-A5590DF69660}"/>
                </a:ext>
              </a:extLst>
            </p:cNvPr>
            <p:cNvSpPr txBox="1"/>
            <p:nvPr/>
          </p:nvSpPr>
          <p:spPr>
            <a:xfrm>
              <a:off x="7808889" y="1585253"/>
              <a:ext cx="20130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 ces positions, renvoyer en </a:t>
              </a:r>
              <a:r>
                <a:rPr lang="fr-FR" sz="1200" b="1" dirty="0">
                  <a:solidFill>
                    <a:srgbClr val="FFC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réserve</a:t>
              </a:r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les troupes adverses et alliées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7A5BAB80-5766-0E28-6250-ABA8B5B63E32}"/>
                </a:ext>
              </a:extLst>
            </p:cNvPr>
            <p:cNvSpPr txBox="1"/>
            <p:nvPr/>
          </p:nvSpPr>
          <p:spPr>
            <a:xfrm>
              <a:off x="7800252" y="1190148"/>
              <a:ext cx="181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Tirer 3 cartes positions</a:t>
              </a:r>
            </a:p>
          </p:txBody>
        </p:sp>
        <p:sp>
          <p:nvSpPr>
            <p:cNvPr id="59" name="Flèche : demi-tour 58">
              <a:extLst>
                <a:ext uri="{FF2B5EF4-FFF2-40B4-BE49-F238E27FC236}">
                  <a16:creationId xmlns:a16="http://schemas.microsoft.com/office/drawing/2014/main" id="{C0BE1939-4C7D-2287-8E1E-20D27CFBDE27}"/>
                </a:ext>
              </a:extLst>
            </p:cNvPr>
            <p:cNvSpPr/>
            <p:nvPr/>
          </p:nvSpPr>
          <p:spPr>
            <a:xfrm rot="5400000">
              <a:off x="9123093" y="2846590"/>
              <a:ext cx="375114" cy="348464"/>
            </a:xfrm>
            <a:prstGeom prst="uturnArrow">
              <a:avLst>
                <a:gd name="adj1" fmla="val 19537"/>
                <a:gd name="adj2" fmla="val 25000"/>
                <a:gd name="adj3" fmla="val 25000"/>
                <a:gd name="adj4" fmla="val 42384"/>
                <a:gd name="adj5" fmla="val 97049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64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3BA82-5416-9A3B-B9D4-381B47D1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BD1D37-0312-DDFD-D265-7338E6E9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055" y="2766218"/>
            <a:ext cx="5955890" cy="1325563"/>
          </a:xfrm>
        </p:spPr>
        <p:txBody>
          <a:bodyPr>
            <a:noAutofit/>
          </a:bodyPr>
          <a:lstStyle/>
          <a:p>
            <a:r>
              <a:rPr lang="fr-FR" sz="9600" dirty="0"/>
              <a:t>Version 5</a:t>
            </a:r>
          </a:p>
        </p:txBody>
      </p:sp>
    </p:spTree>
    <p:extLst>
      <p:ext uri="{BB962C8B-B14F-4D97-AF65-F5344CB8AC3E}">
        <p14:creationId xmlns:p14="http://schemas.microsoft.com/office/powerpoint/2010/main" val="149929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DCB4C-9398-7D56-5905-CBB27E79B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1E53518C-2507-AED8-6E81-1EDC10498564}"/>
              </a:ext>
            </a:extLst>
          </p:cNvPr>
          <p:cNvGrpSpPr/>
          <p:nvPr/>
        </p:nvGrpSpPr>
        <p:grpSpPr>
          <a:xfrm>
            <a:off x="1672698" y="1352600"/>
            <a:ext cx="2124000" cy="3312000"/>
            <a:chOff x="964253" y="675992"/>
            <a:chExt cx="2124000" cy="33120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08D13F2-C765-6F19-E300-68495F437ABF}"/>
                </a:ext>
              </a:extLst>
            </p:cNvPr>
            <p:cNvSpPr/>
            <p:nvPr/>
          </p:nvSpPr>
          <p:spPr>
            <a:xfrm>
              <a:off x="964253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6FB85B1-FA61-F49E-A23F-C3515A0C5914}"/>
                </a:ext>
              </a:extLst>
            </p:cNvPr>
            <p:cNvSpPr/>
            <p:nvPr/>
          </p:nvSpPr>
          <p:spPr>
            <a:xfrm>
              <a:off x="964253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3+</a:t>
              </a:r>
            </a:p>
          </p:txBody>
        </p:sp>
        <p:sp>
          <p:nvSpPr>
            <p:cNvPr id="136" name="Cercle : creux 135">
              <a:extLst>
                <a:ext uri="{FF2B5EF4-FFF2-40B4-BE49-F238E27FC236}">
                  <a16:creationId xmlns:a16="http://schemas.microsoft.com/office/drawing/2014/main" id="{EEA2AC81-07C7-80E5-5693-78C8431698D5}"/>
                </a:ext>
              </a:extLst>
            </p:cNvPr>
            <p:cNvSpPr/>
            <p:nvPr/>
          </p:nvSpPr>
          <p:spPr>
            <a:xfrm>
              <a:off x="1044995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38" name="ZoneTexte 137">
              <a:extLst>
                <a:ext uri="{FF2B5EF4-FFF2-40B4-BE49-F238E27FC236}">
                  <a16:creationId xmlns:a16="http://schemas.microsoft.com/office/drawing/2014/main" id="{36CC1E3A-20BF-92F8-97EA-C527EE02A298}"/>
                </a:ext>
              </a:extLst>
            </p:cNvPr>
            <p:cNvSpPr txBox="1"/>
            <p:nvPr/>
          </p:nvSpPr>
          <p:spPr>
            <a:xfrm>
              <a:off x="1533776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139" name="Signe Plus 138">
              <a:extLst>
                <a:ext uri="{FF2B5EF4-FFF2-40B4-BE49-F238E27FC236}">
                  <a16:creationId xmlns:a16="http://schemas.microsoft.com/office/drawing/2014/main" id="{59E3ACEB-7AAE-C1F8-D06A-AE248EDF9C1A}"/>
                </a:ext>
              </a:extLst>
            </p:cNvPr>
            <p:cNvSpPr/>
            <p:nvPr/>
          </p:nvSpPr>
          <p:spPr>
            <a:xfrm>
              <a:off x="2046793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Hexagone 139">
              <a:extLst>
                <a:ext uri="{FF2B5EF4-FFF2-40B4-BE49-F238E27FC236}">
                  <a16:creationId xmlns:a16="http://schemas.microsoft.com/office/drawing/2014/main" id="{AEEC1669-4185-1816-A9F8-E3D4BDCA21AC}"/>
                </a:ext>
              </a:extLst>
            </p:cNvPr>
            <p:cNvSpPr/>
            <p:nvPr/>
          </p:nvSpPr>
          <p:spPr>
            <a:xfrm rot="5400000">
              <a:off x="2387829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Hexagone 140">
              <a:extLst>
                <a:ext uri="{FF2B5EF4-FFF2-40B4-BE49-F238E27FC236}">
                  <a16:creationId xmlns:a16="http://schemas.microsoft.com/office/drawing/2014/main" id="{45A6033C-E499-56EE-0234-F575D7C95CB1}"/>
                </a:ext>
              </a:extLst>
            </p:cNvPr>
            <p:cNvSpPr/>
            <p:nvPr/>
          </p:nvSpPr>
          <p:spPr>
            <a:xfrm rot="5400000">
              <a:off x="1978554" y="290909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Hexagone 141">
              <a:extLst>
                <a:ext uri="{FF2B5EF4-FFF2-40B4-BE49-F238E27FC236}">
                  <a16:creationId xmlns:a16="http://schemas.microsoft.com/office/drawing/2014/main" id="{8B075751-4C39-2DBA-05B2-318C0F7054A5}"/>
                </a:ext>
              </a:extLst>
            </p:cNvPr>
            <p:cNvSpPr/>
            <p:nvPr/>
          </p:nvSpPr>
          <p:spPr>
            <a:xfrm rot="5400000">
              <a:off x="156927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Hexagone 142">
              <a:extLst>
                <a:ext uri="{FF2B5EF4-FFF2-40B4-BE49-F238E27FC236}">
                  <a16:creationId xmlns:a16="http://schemas.microsoft.com/office/drawing/2014/main" id="{71249A7A-5E54-FA7B-4720-C186AED438AD}"/>
                </a:ext>
              </a:extLst>
            </p:cNvPr>
            <p:cNvSpPr/>
            <p:nvPr/>
          </p:nvSpPr>
          <p:spPr>
            <a:xfrm rot="5400000">
              <a:off x="1155776" y="2919029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Hexagone 145">
              <a:extLst>
                <a:ext uri="{FF2B5EF4-FFF2-40B4-BE49-F238E27FC236}">
                  <a16:creationId xmlns:a16="http://schemas.microsoft.com/office/drawing/2014/main" id="{F82DFA9B-BAAB-E98A-4F71-18AAAAA3656F}"/>
                </a:ext>
              </a:extLst>
            </p:cNvPr>
            <p:cNvSpPr/>
            <p:nvPr/>
          </p:nvSpPr>
          <p:spPr>
            <a:xfrm rot="5400000">
              <a:off x="2383903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1" name="Connecteur droit avec flèche 160">
              <a:extLst>
                <a:ext uri="{FF2B5EF4-FFF2-40B4-BE49-F238E27FC236}">
                  <a16:creationId xmlns:a16="http://schemas.microsoft.com/office/drawing/2014/main" id="{7461903A-0CE3-C31E-838E-167E552414D4}"/>
                </a:ext>
              </a:extLst>
            </p:cNvPr>
            <p:cNvCxnSpPr>
              <a:cxnSpLocks/>
            </p:cNvCxnSpPr>
            <p:nvPr/>
          </p:nvCxnSpPr>
          <p:spPr>
            <a:xfrm>
              <a:off x="1373676" y="3093070"/>
              <a:ext cx="12693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5D4B4498-9AB7-BDD6-F7BF-F6D13A910403}"/>
                </a:ext>
              </a:extLst>
            </p:cNvPr>
            <p:cNvSpPr txBox="1"/>
            <p:nvPr/>
          </p:nvSpPr>
          <p:spPr>
            <a:xfrm>
              <a:off x="1016884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3 tuiles</a:t>
              </a:r>
            </a:p>
          </p:txBody>
        </p:sp>
        <p:pic>
          <p:nvPicPr>
            <p:cNvPr id="27" name="Image 2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64C35B7A-8F12-5882-8B04-4269402B9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1044995" y="1711934"/>
              <a:ext cx="1133030" cy="981962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21D1811-F2C4-21A2-2CBA-48F9ABC66E10}"/>
                </a:ext>
              </a:extLst>
            </p:cNvPr>
            <p:cNvSpPr txBox="1"/>
            <p:nvPr/>
          </p:nvSpPr>
          <p:spPr>
            <a:xfrm>
              <a:off x="2143433" y="1713265"/>
              <a:ext cx="928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B4EDF056-8FEF-D572-8D31-204D5BB74B29}"/>
              </a:ext>
            </a:extLst>
          </p:cNvPr>
          <p:cNvGrpSpPr/>
          <p:nvPr/>
        </p:nvGrpSpPr>
        <p:grpSpPr>
          <a:xfrm>
            <a:off x="4820273" y="1369474"/>
            <a:ext cx="2131344" cy="3312000"/>
            <a:chOff x="3407500" y="668808"/>
            <a:chExt cx="2131344" cy="3312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B989D0-AAD6-37B1-E094-403836884D32}"/>
                </a:ext>
              </a:extLst>
            </p:cNvPr>
            <p:cNvSpPr/>
            <p:nvPr/>
          </p:nvSpPr>
          <p:spPr>
            <a:xfrm>
              <a:off x="3407500" y="668808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F6A011-EF0D-F1AF-99A2-FCB8DB2863D5}"/>
                </a:ext>
              </a:extLst>
            </p:cNvPr>
            <p:cNvSpPr/>
            <p:nvPr/>
          </p:nvSpPr>
          <p:spPr>
            <a:xfrm>
              <a:off x="3407500" y="668808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2+</a:t>
              </a:r>
            </a:p>
          </p:txBody>
        </p:sp>
        <p:sp>
          <p:nvSpPr>
            <p:cNvPr id="32" name="Cercle : creux 31">
              <a:extLst>
                <a:ext uri="{FF2B5EF4-FFF2-40B4-BE49-F238E27FC236}">
                  <a16:creationId xmlns:a16="http://schemas.microsoft.com/office/drawing/2014/main" id="{9480187F-0B70-61AA-600C-EF3B2AEDED87}"/>
                </a:ext>
              </a:extLst>
            </p:cNvPr>
            <p:cNvSpPr/>
            <p:nvPr/>
          </p:nvSpPr>
          <p:spPr>
            <a:xfrm>
              <a:off x="3477972" y="3499566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0C2210D8-F223-D1DF-5A65-35A76FB4DEC8}"/>
                </a:ext>
              </a:extLst>
            </p:cNvPr>
            <p:cNvSpPr txBox="1"/>
            <p:nvPr/>
          </p:nvSpPr>
          <p:spPr>
            <a:xfrm>
              <a:off x="3966753" y="3410222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34" name="Signe Plus 33">
              <a:extLst>
                <a:ext uri="{FF2B5EF4-FFF2-40B4-BE49-F238E27FC236}">
                  <a16:creationId xmlns:a16="http://schemas.microsoft.com/office/drawing/2014/main" id="{3A5C3D76-07BD-3F1D-C2C2-47684855D63B}"/>
                </a:ext>
              </a:extLst>
            </p:cNvPr>
            <p:cNvSpPr/>
            <p:nvPr/>
          </p:nvSpPr>
          <p:spPr>
            <a:xfrm>
              <a:off x="4479770" y="3471953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5C1BA8AE-0BF3-F1AA-648A-B47E09D4D0D3}"/>
                </a:ext>
              </a:extLst>
            </p:cNvPr>
            <p:cNvSpPr/>
            <p:nvPr/>
          </p:nvSpPr>
          <p:spPr>
            <a:xfrm rot="5400000">
              <a:off x="4679626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35E9134-8D5D-768C-0FE7-89647290979F}"/>
                </a:ext>
              </a:extLst>
            </p:cNvPr>
            <p:cNvSpPr/>
            <p:nvPr/>
          </p:nvSpPr>
          <p:spPr>
            <a:xfrm rot="5400000">
              <a:off x="4270351" y="2910621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Hexagone 38">
              <a:extLst>
                <a:ext uri="{FF2B5EF4-FFF2-40B4-BE49-F238E27FC236}">
                  <a16:creationId xmlns:a16="http://schemas.microsoft.com/office/drawing/2014/main" id="{E709BDF4-1BFB-2787-14D0-6BA52D1D7E5B}"/>
                </a:ext>
              </a:extLst>
            </p:cNvPr>
            <p:cNvSpPr/>
            <p:nvPr/>
          </p:nvSpPr>
          <p:spPr>
            <a:xfrm rot="5400000">
              <a:off x="3861076" y="290909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Hexagone 39">
              <a:extLst>
                <a:ext uri="{FF2B5EF4-FFF2-40B4-BE49-F238E27FC236}">
                  <a16:creationId xmlns:a16="http://schemas.microsoft.com/office/drawing/2014/main" id="{5E718F54-7BE0-AFCD-AE00-EE9E8E20731F}"/>
                </a:ext>
              </a:extLst>
            </p:cNvPr>
            <p:cNvSpPr/>
            <p:nvPr/>
          </p:nvSpPr>
          <p:spPr>
            <a:xfrm rot="5400000">
              <a:off x="4816880" y="3428222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E76CF5AA-0914-95DE-A903-19B6D9058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076" y="3094595"/>
              <a:ext cx="875706" cy="32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E70ED885-0624-488D-B723-A176921B59F5}"/>
                </a:ext>
              </a:extLst>
            </p:cNvPr>
            <p:cNvSpPr txBox="1"/>
            <p:nvPr/>
          </p:nvSpPr>
          <p:spPr>
            <a:xfrm>
              <a:off x="3449861" y="1184697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2 tuiles</a:t>
              </a:r>
            </a:p>
          </p:txBody>
        </p:sp>
        <p:pic>
          <p:nvPicPr>
            <p:cNvPr id="47" name="Image 46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0D00C1D5-0EF9-CBBB-3C80-6447123C9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3477972" y="1704750"/>
              <a:ext cx="1133030" cy="981962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1485E52-8D5A-A412-AE15-CFA5C9CD177E}"/>
                </a:ext>
              </a:extLst>
            </p:cNvPr>
            <p:cNvSpPr txBox="1"/>
            <p:nvPr/>
          </p:nvSpPr>
          <p:spPr>
            <a:xfrm>
              <a:off x="4576409" y="1706081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7086983F-4B92-7077-670D-2A70107FB654}"/>
              </a:ext>
            </a:extLst>
          </p:cNvPr>
          <p:cNvGrpSpPr/>
          <p:nvPr/>
        </p:nvGrpSpPr>
        <p:grpSpPr>
          <a:xfrm>
            <a:off x="8111279" y="1369474"/>
            <a:ext cx="2141614" cy="3312000"/>
            <a:chOff x="5790181" y="675992"/>
            <a:chExt cx="2141614" cy="3312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F8BA9B-A3F0-7C5F-E858-BA5F50598EE9}"/>
                </a:ext>
              </a:extLst>
            </p:cNvPr>
            <p:cNvSpPr/>
            <p:nvPr/>
          </p:nvSpPr>
          <p:spPr>
            <a:xfrm>
              <a:off x="5790181" y="675992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BDD44B-66D5-9DD8-6755-E44F9E551811}"/>
                </a:ext>
              </a:extLst>
            </p:cNvPr>
            <p:cNvSpPr/>
            <p:nvPr/>
          </p:nvSpPr>
          <p:spPr>
            <a:xfrm>
              <a:off x="5790181" y="675992"/>
              <a:ext cx="2124000" cy="43200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Déplacer Officier 1+</a:t>
              </a:r>
            </a:p>
          </p:txBody>
        </p:sp>
        <p:sp>
          <p:nvSpPr>
            <p:cNvPr id="57" name="Cercle : creux 56">
              <a:extLst>
                <a:ext uri="{FF2B5EF4-FFF2-40B4-BE49-F238E27FC236}">
                  <a16:creationId xmlns:a16="http://schemas.microsoft.com/office/drawing/2014/main" id="{4478CE31-891C-E696-C97A-433F671A76CF}"/>
                </a:ext>
              </a:extLst>
            </p:cNvPr>
            <p:cNvSpPr/>
            <p:nvPr/>
          </p:nvSpPr>
          <p:spPr>
            <a:xfrm>
              <a:off x="5870923" y="350675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C7E256E0-74BD-26AE-7A73-D9F2BA59B335}"/>
                </a:ext>
              </a:extLst>
            </p:cNvPr>
            <p:cNvSpPr txBox="1"/>
            <p:nvPr/>
          </p:nvSpPr>
          <p:spPr>
            <a:xfrm>
              <a:off x="6359704" y="3417406"/>
              <a:ext cx="616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atin typeface="Segoe UI" panose="020B0502040204020203" pitchFamily="34" charset="0"/>
                  <a:cs typeface="Segoe UI" panose="020B0502040204020203" pitchFamily="34" charset="0"/>
                </a:rPr>
                <a:t>T2 :</a:t>
              </a:r>
            </a:p>
          </p:txBody>
        </p:sp>
        <p:sp>
          <p:nvSpPr>
            <p:cNvPr id="59" name="Signe Plus 58">
              <a:extLst>
                <a:ext uri="{FF2B5EF4-FFF2-40B4-BE49-F238E27FC236}">
                  <a16:creationId xmlns:a16="http://schemas.microsoft.com/office/drawing/2014/main" id="{B21360CE-68E3-775F-1AF2-E7C56FAB1B4D}"/>
                </a:ext>
              </a:extLst>
            </p:cNvPr>
            <p:cNvSpPr/>
            <p:nvPr/>
          </p:nvSpPr>
          <p:spPr>
            <a:xfrm>
              <a:off x="6872721" y="3479137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Hexagone 59">
              <a:extLst>
                <a:ext uri="{FF2B5EF4-FFF2-40B4-BE49-F238E27FC236}">
                  <a16:creationId xmlns:a16="http://schemas.microsoft.com/office/drawing/2014/main" id="{53A134CD-F4A3-718E-B130-B207FD12CA10}"/>
                </a:ext>
              </a:extLst>
            </p:cNvPr>
            <p:cNvSpPr/>
            <p:nvPr/>
          </p:nvSpPr>
          <p:spPr>
            <a:xfrm rot="5400000">
              <a:off x="6880449" y="2919029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Hexagone 61">
              <a:extLst>
                <a:ext uri="{FF2B5EF4-FFF2-40B4-BE49-F238E27FC236}">
                  <a16:creationId xmlns:a16="http://schemas.microsoft.com/office/drawing/2014/main" id="{EE18050C-70D2-7103-396F-07D47CCD97AA}"/>
                </a:ext>
              </a:extLst>
            </p:cNvPr>
            <p:cNvSpPr/>
            <p:nvPr/>
          </p:nvSpPr>
          <p:spPr>
            <a:xfrm rot="5400000">
              <a:off x="6457808" y="2917424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Hexagone 62">
              <a:extLst>
                <a:ext uri="{FF2B5EF4-FFF2-40B4-BE49-F238E27FC236}">
                  <a16:creationId xmlns:a16="http://schemas.microsoft.com/office/drawing/2014/main" id="{56CC6E79-B397-B459-6B80-F445DC8AEE83}"/>
                </a:ext>
              </a:extLst>
            </p:cNvPr>
            <p:cNvSpPr/>
            <p:nvPr/>
          </p:nvSpPr>
          <p:spPr>
            <a:xfrm rot="5400000">
              <a:off x="7209831" y="3435406"/>
              <a:ext cx="396000" cy="360000"/>
            </a:xfrm>
            <a:prstGeom prst="hexagon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F41E38B1-25B4-450E-7E94-48573F0C928E}"/>
                </a:ext>
              </a:extLst>
            </p:cNvPr>
            <p:cNvCxnSpPr>
              <a:cxnSpLocks/>
            </p:cNvCxnSpPr>
            <p:nvPr/>
          </p:nvCxnSpPr>
          <p:spPr>
            <a:xfrm>
              <a:off x="6654184" y="3090320"/>
              <a:ext cx="481421" cy="126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2310CCFD-DA66-8252-9BF5-942FFBD920DE}"/>
                </a:ext>
              </a:extLst>
            </p:cNvPr>
            <p:cNvSpPr txBox="1"/>
            <p:nvPr/>
          </p:nvSpPr>
          <p:spPr>
            <a:xfrm>
              <a:off x="5842812" y="1191881"/>
              <a:ext cx="200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Déplacer un baron ou un chevalier de 1 tuile</a:t>
              </a:r>
            </a:p>
          </p:txBody>
        </p:sp>
        <p:pic>
          <p:nvPicPr>
            <p:cNvPr id="133" name="Image 132" descr="Une image contenant cheval, croquis, dessin, jument&#10;&#10;Le contenu généré par l’IA peut être incorrect.">
              <a:extLst>
                <a:ext uri="{FF2B5EF4-FFF2-40B4-BE49-F238E27FC236}">
                  <a16:creationId xmlns:a16="http://schemas.microsoft.com/office/drawing/2014/main" id="{B54BE248-255C-087E-2491-95B7E89C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ECF3C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5" t="15464" r="18993" b="44773"/>
            <a:stretch>
              <a:fillRect/>
            </a:stretch>
          </p:blipFill>
          <p:spPr>
            <a:xfrm>
              <a:off x="5870923" y="1711934"/>
              <a:ext cx="1133030" cy="981962"/>
            </a:xfrm>
            <a:prstGeom prst="rect">
              <a:avLst/>
            </a:prstGeom>
          </p:spPr>
        </p:pic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EAD68F0E-E2DF-DBFE-466F-7417C6D5ED7F}"/>
                </a:ext>
              </a:extLst>
            </p:cNvPr>
            <p:cNvSpPr txBox="1"/>
            <p:nvPr/>
          </p:nvSpPr>
          <p:spPr>
            <a:xfrm>
              <a:off x="6969360" y="1713265"/>
              <a:ext cx="96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fr-FR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Plus une tuile en partant d’une « tuile 2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121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EDE9EDBE-11D1-833B-A95E-CCC922210F42}"/>
              </a:ext>
            </a:extLst>
          </p:cNvPr>
          <p:cNvGrpSpPr/>
          <p:nvPr/>
        </p:nvGrpSpPr>
        <p:grpSpPr>
          <a:xfrm>
            <a:off x="1950838" y="1304582"/>
            <a:ext cx="2124000" cy="3312000"/>
            <a:chOff x="908619" y="557331"/>
            <a:chExt cx="2124000" cy="3312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42C099-A09D-411C-0651-0217D64EE133}"/>
                </a:ext>
              </a:extLst>
            </p:cNvPr>
            <p:cNvSpPr/>
            <p:nvPr/>
          </p:nvSpPr>
          <p:spPr>
            <a:xfrm>
              <a:off x="908619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FD3EB7-E5F0-3CC7-64CF-B58F0027FFD5}"/>
                </a:ext>
              </a:extLst>
            </p:cNvPr>
            <p:cNvSpPr/>
            <p:nvPr/>
          </p:nvSpPr>
          <p:spPr>
            <a:xfrm>
              <a:off x="908619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3+</a:t>
              </a:r>
            </a:p>
          </p:txBody>
        </p:sp>
        <p:sp>
          <p:nvSpPr>
            <p:cNvPr id="9" name="Cercle : creux 8">
              <a:extLst>
                <a:ext uri="{FF2B5EF4-FFF2-40B4-BE49-F238E27FC236}">
                  <a16:creationId xmlns:a16="http://schemas.microsoft.com/office/drawing/2014/main" id="{F3D1E76C-8E5C-40BF-E8E4-6451284750EF}"/>
                </a:ext>
              </a:extLst>
            </p:cNvPr>
            <p:cNvSpPr/>
            <p:nvPr/>
          </p:nvSpPr>
          <p:spPr>
            <a:xfrm>
              <a:off x="1016782" y="3424834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E7CD1D2-0471-3EA0-2867-D7A5FD37A9E3}"/>
                </a:ext>
              </a:extLst>
            </p:cNvPr>
            <p:cNvSpPr txBox="1"/>
            <p:nvPr/>
          </p:nvSpPr>
          <p:spPr>
            <a:xfrm>
              <a:off x="1445748" y="3406196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11" name="Signe Plus 10">
              <a:extLst>
                <a:ext uri="{FF2B5EF4-FFF2-40B4-BE49-F238E27FC236}">
                  <a16:creationId xmlns:a16="http://schemas.microsoft.com/office/drawing/2014/main" id="{ED090C25-F446-A21C-43A4-A303D1202A4B}"/>
                </a:ext>
              </a:extLst>
            </p:cNvPr>
            <p:cNvSpPr/>
            <p:nvPr/>
          </p:nvSpPr>
          <p:spPr>
            <a:xfrm>
              <a:off x="1965642" y="3483754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0574249F-EF61-DC65-BDB9-E064716A5E9F}"/>
                </a:ext>
              </a:extLst>
            </p:cNvPr>
            <p:cNvSpPr/>
            <p:nvPr/>
          </p:nvSpPr>
          <p:spPr>
            <a:xfrm rot="5400000">
              <a:off x="2487402" y="2842436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BD53DAF-E509-30FD-5FA7-BC4F3F94154E}"/>
                </a:ext>
              </a:extLst>
            </p:cNvPr>
            <p:cNvSpPr/>
            <p:nvPr/>
          </p:nvSpPr>
          <p:spPr>
            <a:xfrm>
              <a:off x="1068565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4CC61FA-3A21-BBB3-B40E-D34B9F4FF33D}"/>
                </a:ext>
              </a:extLst>
            </p:cNvPr>
            <p:cNvSpPr/>
            <p:nvPr/>
          </p:nvSpPr>
          <p:spPr>
            <a:xfrm>
              <a:off x="143489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992641B-2A94-7EC2-348C-ED502E0E5173}"/>
                </a:ext>
              </a:extLst>
            </p:cNvPr>
            <p:cNvSpPr/>
            <p:nvPr/>
          </p:nvSpPr>
          <p:spPr>
            <a:xfrm>
              <a:off x="1797711" y="2842436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0B0E07A-8866-0E57-22C5-007219D8EE20}"/>
                </a:ext>
              </a:extLst>
            </p:cNvPr>
            <p:cNvSpPr/>
            <p:nvPr/>
          </p:nvSpPr>
          <p:spPr>
            <a:xfrm>
              <a:off x="2259151" y="3429754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67BDA70A-7BD7-9805-923B-74F3974AB4F0}"/>
                </a:ext>
              </a:extLst>
            </p:cNvPr>
            <p:cNvCxnSpPr>
              <a:cxnSpLocks/>
            </p:cNvCxnSpPr>
            <p:nvPr/>
          </p:nvCxnSpPr>
          <p:spPr>
            <a:xfrm>
              <a:off x="2199972" y="3022436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86E896E-E55D-6F80-116F-2A52CA5BA7E8}"/>
                </a:ext>
              </a:extLst>
            </p:cNvPr>
            <p:cNvSpPr txBox="1"/>
            <p:nvPr/>
          </p:nvSpPr>
          <p:spPr>
            <a:xfrm>
              <a:off x="989275" y="1085172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3 troupes vers la tuile de commandement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AAC588FE-EB58-2237-5827-2EF70791919D}"/>
                </a:ext>
              </a:extLst>
            </p:cNvPr>
            <p:cNvSpPr txBox="1"/>
            <p:nvPr/>
          </p:nvSpPr>
          <p:spPr>
            <a:xfrm>
              <a:off x="1016782" y="1762076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C1F4234-4A66-56AA-85FA-B7D00DB3484C}"/>
                </a:ext>
              </a:extLst>
            </p:cNvPr>
            <p:cNvSpPr txBox="1"/>
            <p:nvPr/>
          </p:nvSpPr>
          <p:spPr>
            <a:xfrm>
              <a:off x="1003695" y="2257803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3B5098F-B39C-6D63-836A-F285FC740139}"/>
              </a:ext>
            </a:extLst>
          </p:cNvPr>
          <p:cNvGrpSpPr/>
          <p:nvPr/>
        </p:nvGrpSpPr>
        <p:grpSpPr>
          <a:xfrm>
            <a:off x="4559727" y="1304582"/>
            <a:ext cx="2124000" cy="3312000"/>
            <a:chOff x="3517508" y="557331"/>
            <a:chExt cx="2124000" cy="3312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6D7B2F-721D-8215-3C35-B73E6B9B16D7}"/>
                </a:ext>
              </a:extLst>
            </p:cNvPr>
            <p:cNvSpPr/>
            <p:nvPr/>
          </p:nvSpPr>
          <p:spPr>
            <a:xfrm>
              <a:off x="3517508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8226CB-E617-C4F2-3AD1-6410FB031BB8}"/>
                </a:ext>
              </a:extLst>
            </p:cNvPr>
            <p:cNvSpPr/>
            <p:nvPr/>
          </p:nvSpPr>
          <p:spPr>
            <a:xfrm>
              <a:off x="3517508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2+</a:t>
              </a:r>
            </a:p>
          </p:txBody>
        </p:sp>
        <p:sp>
          <p:nvSpPr>
            <p:cNvPr id="24" name="Cercle : creux 23">
              <a:extLst>
                <a:ext uri="{FF2B5EF4-FFF2-40B4-BE49-F238E27FC236}">
                  <a16:creationId xmlns:a16="http://schemas.microsoft.com/office/drawing/2014/main" id="{EA483CCA-CCC6-1E23-656A-BBEE58630E60}"/>
                </a:ext>
              </a:extLst>
            </p:cNvPr>
            <p:cNvSpPr/>
            <p:nvPr/>
          </p:nvSpPr>
          <p:spPr>
            <a:xfrm>
              <a:off x="3629888" y="3405170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CB22317-D15A-CACA-F772-19A109E62559}"/>
                </a:ext>
              </a:extLst>
            </p:cNvPr>
            <p:cNvSpPr txBox="1"/>
            <p:nvPr/>
          </p:nvSpPr>
          <p:spPr>
            <a:xfrm>
              <a:off x="4058854" y="3386532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26" name="Signe Plus 25">
              <a:extLst>
                <a:ext uri="{FF2B5EF4-FFF2-40B4-BE49-F238E27FC236}">
                  <a16:creationId xmlns:a16="http://schemas.microsoft.com/office/drawing/2014/main" id="{88489607-4D08-4947-F39F-C5F6C31379DE}"/>
                </a:ext>
              </a:extLst>
            </p:cNvPr>
            <p:cNvSpPr/>
            <p:nvPr/>
          </p:nvSpPr>
          <p:spPr>
            <a:xfrm>
              <a:off x="4578748" y="3464090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E3AF6B5E-0A64-E417-660A-4A9644686BFB}"/>
                </a:ext>
              </a:extLst>
            </p:cNvPr>
            <p:cNvSpPr/>
            <p:nvPr/>
          </p:nvSpPr>
          <p:spPr>
            <a:xfrm rot="5400000">
              <a:off x="4892235" y="282254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847ABC3F-DE2B-2903-DF14-5B196A82938E}"/>
                </a:ext>
              </a:extLst>
            </p:cNvPr>
            <p:cNvSpPr/>
            <p:nvPr/>
          </p:nvSpPr>
          <p:spPr>
            <a:xfrm>
              <a:off x="383972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5C3CFEB-CDFE-DB06-CF8F-DDA5F1BF80D9}"/>
                </a:ext>
              </a:extLst>
            </p:cNvPr>
            <p:cNvSpPr/>
            <p:nvPr/>
          </p:nvSpPr>
          <p:spPr>
            <a:xfrm>
              <a:off x="4202544" y="282254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E666C20-DA36-3BC1-ADAC-2AA465B96B9C}"/>
                </a:ext>
              </a:extLst>
            </p:cNvPr>
            <p:cNvSpPr/>
            <p:nvPr/>
          </p:nvSpPr>
          <p:spPr>
            <a:xfrm>
              <a:off x="4872257" y="3410090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3F24DF0-EE4D-BC34-A0CC-05A5A9700AF6}"/>
                </a:ext>
              </a:extLst>
            </p:cNvPr>
            <p:cNvCxnSpPr>
              <a:cxnSpLocks/>
            </p:cNvCxnSpPr>
            <p:nvPr/>
          </p:nvCxnSpPr>
          <p:spPr>
            <a:xfrm>
              <a:off x="4604805" y="300254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3F9A0BF-E65E-EA6C-D7D2-2E1C9F7CA437}"/>
                </a:ext>
              </a:extLst>
            </p:cNvPr>
            <p:cNvSpPr txBox="1"/>
            <p:nvPr/>
          </p:nvSpPr>
          <p:spPr>
            <a:xfrm>
              <a:off x="3602381" y="1065508"/>
              <a:ext cx="1944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2 troupes vers la tuile de commandement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63C7203-CC4E-F361-91A1-AB61507194EA}"/>
                </a:ext>
              </a:extLst>
            </p:cNvPr>
            <p:cNvSpPr txBox="1"/>
            <p:nvPr/>
          </p:nvSpPr>
          <p:spPr>
            <a:xfrm>
              <a:off x="3629888" y="1742412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C5B73685-DE2E-E942-9329-F2BD2A538BE8}"/>
                </a:ext>
              </a:extLst>
            </p:cNvPr>
            <p:cNvSpPr txBox="1"/>
            <p:nvPr/>
          </p:nvSpPr>
          <p:spPr>
            <a:xfrm>
              <a:off x="3646113" y="2281635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31DD2F93-4063-5874-4BAB-E9D2AFD4A67A}"/>
              </a:ext>
            </a:extLst>
          </p:cNvPr>
          <p:cNvGrpSpPr/>
          <p:nvPr/>
        </p:nvGrpSpPr>
        <p:grpSpPr>
          <a:xfrm>
            <a:off x="7168616" y="1304582"/>
            <a:ext cx="2124000" cy="3312000"/>
            <a:chOff x="6126397" y="557331"/>
            <a:chExt cx="2124000" cy="3312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91C16CE-75F3-9AB8-0DB1-F4BA43046DFA}"/>
                </a:ext>
              </a:extLst>
            </p:cNvPr>
            <p:cNvSpPr/>
            <p:nvPr/>
          </p:nvSpPr>
          <p:spPr>
            <a:xfrm>
              <a:off x="6126397" y="557331"/>
              <a:ext cx="2124000" cy="3312000"/>
            </a:xfrm>
            <a:prstGeom prst="rect">
              <a:avLst/>
            </a:prstGeom>
            <a:blipFill dpi="0" rotWithShape="1">
              <a:blip r:embed="rId2">
                <a:alphaModFix amt="75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D51DB1F-E759-3DC2-CCF1-452302CE5A6B}"/>
                </a:ext>
              </a:extLst>
            </p:cNvPr>
            <p:cNvSpPr/>
            <p:nvPr/>
          </p:nvSpPr>
          <p:spPr>
            <a:xfrm>
              <a:off x="6126397" y="557331"/>
              <a:ext cx="2124000" cy="432000"/>
            </a:xfrm>
            <a:prstGeom prst="rect">
              <a:avLst/>
            </a:prstGeom>
            <a:blipFill dpi="0" rotWithShape="1">
              <a:blip r:embed="rId3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WatercolorSponge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Troupes 1+</a:t>
              </a:r>
            </a:p>
          </p:txBody>
        </p:sp>
        <p:sp>
          <p:nvSpPr>
            <p:cNvPr id="38" name="Cercle : creux 37">
              <a:extLst>
                <a:ext uri="{FF2B5EF4-FFF2-40B4-BE49-F238E27FC236}">
                  <a16:creationId xmlns:a16="http://schemas.microsoft.com/office/drawing/2014/main" id="{711103AB-B5DA-F7D3-DAFC-81A25D2A77DE}"/>
                </a:ext>
              </a:extLst>
            </p:cNvPr>
            <p:cNvSpPr/>
            <p:nvPr/>
          </p:nvSpPr>
          <p:spPr>
            <a:xfrm>
              <a:off x="6238777" y="3395995"/>
              <a:ext cx="360000" cy="360000"/>
            </a:xfrm>
            <a:prstGeom prst="donut">
              <a:avLst>
                <a:gd name="adj" fmla="val 15271"/>
              </a:avLst>
            </a:prstGeom>
            <a:blipFill>
              <a:blip r:embed="rId5"/>
              <a:tile tx="0" ty="0" sx="100000" sy="100000" flip="none" algn="tl"/>
            </a:blipFill>
            <a:ln w="1270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CA236F4E-E03E-580D-94BF-C0CAFD3E678B}"/>
                </a:ext>
              </a:extLst>
            </p:cNvPr>
            <p:cNvSpPr txBox="1"/>
            <p:nvPr/>
          </p:nvSpPr>
          <p:spPr>
            <a:xfrm>
              <a:off x="6667743" y="3377357"/>
              <a:ext cx="64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T1 :</a:t>
              </a:r>
            </a:p>
          </p:txBody>
        </p:sp>
        <p:sp>
          <p:nvSpPr>
            <p:cNvPr id="40" name="Signe Plus 39">
              <a:extLst>
                <a:ext uri="{FF2B5EF4-FFF2-40B4-BE49-F238E27FC236}">
                  <a16:creationId xmlns:a16="http://schemas.microsoft.com/office/drawing/2014/main" id="{D80E96EE-AB96-9ED1-6A01-891CDCE46051}"/>
                </a:ext>
              </a:extLst>
            </p:cNvPr>
            <p:cNvSpPr/>
            <p:nvPr/>
          </p:nvSpPr>
          <p:spPr>
            <a:xfrm>
              <a:off x="7187637" y="3454915"/>
              <a:ext cx="252000" cy="2520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Hexagone 40">
              <a:extLst>
                <a:ext uri="{FF2B5EF4-FFF2-40B4-BE49-F238E27FC236}">
                  <a16:creationId xmlns:a16="http://schemas.microsoft.com/office/drawing/2014/main" id="{F995ECA2-3C6C-0B1C-557E-D3B4126E5587}"/>
                </a:ext>
              </a:extLst>
            </p:cNvPr>
            <p:cNvSpPr/>
            <p:nvPr/>
          </p:nvSpPr>
          <p:spPr>
            <a:xfrm rot="5400000">
              <a:off x="7301951" y="2786192"/>
              <a:ext cx="396000" cy="360000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DDDE0A49-B00A-BCA4-C162-B30AF4E19A67}"/>
                </a:ext>
              </a:extLst>
            </p:cNvPr>
            <p:cNvSpPr/>
            <p:nvPr/>
          </p:nvSpPr>
          <p:spPr>
            <a:xfrm>
              <a:off x="6612260" y="2786192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08E3C63-5C4B-FF8F-4AAA-92D7BCD65DE3}"/>
                </a:ext>
              </a:extLst>
            </p:cNvPr>
            <p:cNvSpPr/>
            <p:nvPr/>
          </p:nvSpPr>
          <p:spPr>
            <a:xfrm>
              <a:off x="7481146" y="3400915"/>
              <a:ext cx="360000" cy="360000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2028D5A3-1CC6-D6F4-08EE-2DBE080C37C8}"/>
                </a:ext>
              </a:extLst>
            </p:cNvPr>
            <p:cNvCxnSpPr>
              <a:cxnSpLocks/>
            </p:cNvCxnSpPr>
            <p:nvPr/>
          </p:nvCxnSpPr>
          <p:spPr>
            <a:xfrm>
              <a:off x="7014521" y="2966192"/>
              <a:ext cx="5686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EEAF8D37-E36C-D019-505F-35768C822ACE}"/>
                </a:ext>
              </a:extLst>
            </p:cNvPr>
            <p:cNvSpPr txBox="1"/>
            <p:nvPr/>
          </p:nvSpPr>
          <p:spPr>
            <a:xfrm>
              <a:off x="6211270" y="1056333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Recruter 1 troupe vers la tuile de commandement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1D683A7-3FB9-4EC4-FC53-5C11AA3E92FC}"/>
                </a:ext>
              </a:extLst>
            </p:cNvPr>
            <p:cNvSpPr txBox="1"/>
            <p:nvPr/>
          </p:nvSpPr>
          <p:spPr>
            <a:xfrm>
              <a:off x="6238777" y="1733237"/>
              <a:ext cx="1944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Plus une troupe si c’est une « tuile 1 »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6F959F06-8F63-0A52-4E79-63C882BCC8C4}"/>
                </a:ext>
              </a:extLst>
            </p:cNvPr>
            <p:cNvSpPr txBox="1"/>
            <p:nvPr/>
          </p:nvSpPr>
          <p:spPr>
            <a:xfrm>
              <a:off x="6238777" y="2287048"/>
              <a:ext cx="129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Résoudre les affrontements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180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715</Words>
  <Application>Microsoft Office PowerPoint</Application>
  <PresentationFormat>Grand écran</PresentationFormat>
  <Paragraphs>151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Segoe UI</vt:lpstr>
      <vt:lpstr>Thème Office</vt:lpstr>
      <vt:lpstr>Version 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Version 5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Léandre Brault</dc:creator>
  <cp:lastModifiedBy>Léandre Brault</cp:lastModifiedBy>
  <cp:revision>41</cp:revision>
  <cp:lastPrinted>2026-02-08T17:21:01Z</cp:lastPrinted>
  <dcterms:created xsi:type="dcterms:W3CDTF">2026-02-07T18:04:07Z</dcterms:created>
  <dcterms:modified xsi:type="dcterms:W3CDTF">2026-02-21T15:27:24Z</dcterms:modified>
</cp:coreProperties>
</file>